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58" r:id="rId4"/>
    <p:sldId id="261" r:id="rId5"/>
    <p:sldId id="263" r:id="rId6"/>
    <p:sldId id="260" r:id="rId7"/>
    <p:sldId id="267" r:id="rId8"/>
    <p:sldId id="266" r:id="rId9"/>
    <p:sldId id="264" r:id="rId10"/>
    <p:sldId id="279" r:id="rId11"/>
    <p:sldId id="280" r:id="rId12"/>
    <p:sldId id="284" r:id="rId13"/>
    <p:sldId id="292" r:id="rId14"/>
    <p:sldId id="293" r:id="rId15"/>
    <p:sldId id="294" r:id="rId16"/>
    <p:sldId id="287" r:id="rId17"/>
    <p:sldId id="295" r:id="rId18"/>
    <p:sldId id="283" r:id="rId19"/>
    <p:sldId id="288" r:id="rId20"/>
    <p:sldId id="286" r:id="rId21"/>
    <p:sldId id="285" r:id="rId22"/>
    <p:sldId id="281" r:id="rId23"/>
    <p:sldId id="289" r:id="rId24"/>
    <p:sldId id="290" r:id="rId25"/>
    <p:sldId id="291" r:id="rId26"/>
    <p:sldId id="276" r:id="rId27"/>
    <p:sldId id="277" r:id="rId28"/>
    <p:sldId id="282" r:id="rId29"/>
    <p:sldId id="296" r:id="rId30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3" d="100"/>
          <a:sy n="103" d="100"/>
        </p:scale>
        <p:origin x="114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Isusovci u otporu protestantizmu utjecali na razvoj novog umjetničkog stila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B2105129-0033-42AD-90AC-1B6ACA7D3CBE}">
      <dgm:prSet custT="1"/>
      <dgm:spPr/>
      <dgm:t>
        <a:bodyPr/>
        <a:lstStyle/>
        <a:p>
          <a:r>
            <a:rPr lang="hr-HR" sz="2400" dirty="0"/>
            <a:t>Barok – naziv od portugalske riječi </a:t>
          </a:r>
          <a:r>
            <a:rPr lang="hr-HR" sz="2400" i="1" dirty="0" err="1"/>
            <a:t>barocco</a:t>
          </a:r>
          <a:r>
            <a:rPr lang="hr-HR" sz="2400" i="1" dirty="0"/>
            <a:t> </a:t>
          </a:r>
          <a:r>
            <a:rPr lang="hr-HR" sz="2400" dirty="0"/>
            <a:t>– grub, neobrušen biser</a:t>
          </a:r>
          <a:endParaRPr lang="en-US" sz="2400" dirty="0"/>
        </a:p>
      </dgm:t>
    </dgm:pt>
    <dgm:pt modelId="{289739BB-7414-44AC-98F6-1AF3BCA1BAFE}" type="parTrans" cxnId="{70414C9F-A5AA-4BF6-BA5C-CACA5411161A}">
      <dgm:prSet/>
      <dgm:spPr/>
      <dgm:t>
        <a:bodyPr/>
        <a:lstStyle/>
        <a:p>
          <a:endParaRPr lang="hr-HR"/>
        </a:p>
      </dgm:t>
    </dgm:pt>
    <dgm:pt modelId="{32DA1C3C-279A-4B07-84A8-11564127248B}" type="sibTrans" cxnId="{70414C9F-A5AA-4BF6-BA5C-CACA5411161A}">
      <dgm:prSet/>
      <dgm:spPr/>
      <dgm:t>
        <a:bodyPr/>
        <a:lstStyle/>
        <a:p>
          <a:endParaRPr lang="hr-HR"/>
        </a:p>
      </dgm:t>
    </dgm:pt>
    <dgm:pt modelId="{6752A63D-4F88-49F9-A054-F34BC2A93B6B}">
      <dgm:prSet custT="1"/>
      <dgm:spPr/>
      <dgm:t>
        <a:bodyPr/>
        <a:lstStyle/>
        <a:p>
          <a:r>
            <a:rPr lang="hr-HR" sz="2400" dirty="0"/>
            <a:t>Božje kuće trebaju izgledati veličanstveno, raskošno i bogato</a:t>
          </a:r>
          <a:endParaRPr lang="en-US" sz="2400" dirty="0"/>
        </a:p>
      </dgm:t>
    </dgm:pt>
    <dgm:pt modelId="{6E2ACFA7-A618-4843-A91C-59E09B3645AA}" type="parTrans" cxnId="{FEB10BFD-7F38-4D7F-98AC-AE328945496C}">
      <dgm:prSet/>
      <dgm:spPr/>
      <dgm:t>
        <a:bodyPr/>
        <a:lstStyle/>
        <a:p>
          <a:endParaRPr lang="hr-HR"/>
        </a:p>
      </dgm:t>
    </dgm:pt>
    <dgm:pt modelId="{BA6599FE-3822-410F-B240-675F53E21FD5}" type="sibTrans" cxnId="{FEB10BFD-7F38-4D7F-98AC-AE328945496C}">
      <dgm:prSet/>
      <dgm:spPr/>
      <dgm:t>
        <a:bodyPr/>
        <a:lstStyle/>
        <a:p>
          <a:endParaRPr lang="hr-HR"/>
        </a:p>
      </dgm:t>
    </dgm:pt>
    <dgm:pt modelId="{F8869F09-5345-48C9-AB43-ACFF06BC138B}">
      <dgm:prSet custT="1"/>
      <dgm:spPr/>
      <dgm:t>
        <a:bodyPr/>
        <a:lstStyle/>
        <a:p>
          <a:r>
            <a:rPr lang="hr-HR" sz="2400" dirty="0"/>
            <a:t>Bogatstvo se ogledalo u slikama, kipovima, glazbi</a:t>
          </a:r>
          <a:endParaRPr lang="en-US" sz="2400" dirty="0"/>
        </a:p>
      </dgm:t>
    </dgm:pt>
    <dgm:pt modelId="{118B68C0-51F4-41F6-8C7B-20EF2CAA56B0}" type="parTrans" cxnId="{60871936-AF4C-4A74-B413-B406D0209DAE}">
      <dgm:prSet/>
      <dgm:spPr/>
      <dgm:t>
        <a:bodyPr/>
        <a:lstStyle/>
        <a:p>
          <a:endParaRPr lang="hr-HR"/>
        </a:p>
      </dgm:t>
    </dgm:pt>
    <dgm:pt modelId="{EF2D6F25-4FAA-4C54-8FD5-E2E3068321DE}" type="sibTrans" cxnId="{60871936-AF4C-4A74-B413-B406D0209DAE}">
      <dgm:prSet/>
      <dgm:spPr/>
      <dgm:t>
        <a:bodyPr/>
        <a:lstStyle/>
        <a:p>
          <a:endParaRPr lang="hr-HR"/>
        </a:p>
      </dgm:t>
    </dgm:pt>
    <dgm:pt modelId="{AEFD0D87-2AE0-4FA0-8019-F49A00CB66A9}">
      <dgm:prSet custT="1"/>
      <dgm:spPr/>
      <dgm:t>
        <a:bodyPr/>
        <a:lstStyle/>
        <a:p>
          <a:r>
            <a:rPr lang="hr-HR" sz="2400" dirty="0"/>
            <a:t>Uvođenje u crkve novog veličanstvenog instrumenta – </a:t>
          </a:r>
          <a:r>
            <a:rPr lang="hr-HR" sz="2400" b="1" dirty="0"/>
            <a:t>orgulja</a:t>
          </a:r>
          <a:endParaRPr lang="en-US" sz="2400" b="1" dirty="0"/>
        </a:p>
      </dgm:t>
    </dgm:pt>
    <dgm:pt modelId="{B3188AD8-B1F4-4C98-A87F-DC1EEA8F141C}" type="parTrans" cxnId="{E12D40C9-A54E-4F96-8A70-5918400F90E4}">
      <dgm:prSet/>
      <dgm:spPr/>
      <dgm:t>
        <a:bodyPr/>
        <a:lstStyle/>
        <a:p>
          <a:endParaRPr lang="hr-HR"/>
        </a:p>
      </dgm:t>
    </dgm:pt>
    <dgm:pt modelId="{6D50058F-285E-438F-A135-FDD3B56B8E07}" type="sibTrans" cxnId="{E12D40C9-A54E-4F96-8A70-5918400F90E4}">
      <dgm:prSet/>
      <dgm:spPr/>
      <dgm:t>
        <a:bodyPr/>
        <a:lstStyle/>
        <a:p>
          <a:endParaRPr lang="hr-HR"/>
        </a:p>
      </dgm:t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</dgm:pt>
    <dgm:pt modelId="{D0AE0EB3-5C4C-4FF5-8699-382AA2194872}" type="pres">
      <dgm:prSet presAssocID="{4BA5B5A0-BB5E-4B4D-A32F-D4AFF3557BC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8EE7AA2-6EAF-4FE8-9E73-8A5BC060E566}" type="pres">
      <dgm:prSet presAssocID="{B3A67B5C-D29E-41C0-A8DE-11E0B0CBA32E}" presName="spacer" presStyleCnt="0"/>
      <dgm:spPr/>
    </dgm:pt>
    <dgm:pt modelId="{BFD73D8C-07EA-4BA6-9E2E-A3756EB5676C}" type="pres">
      <dgm:prSet presAssocID="{B2105129-0033-42AD-90AC-1B6ACA7D3CB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13D9393-0401-4DDA-9A50-0DAEA0DC231B}" type="pres">
      <dgm:prSet presAssocID="{32DA1C3C-279A-4B07-84A8-11564127248B}" presName="spacer" presStyleCnt="0"/>
      <dgm:spPr/>
    </dgm:pt>
    <dgm:pt modelId="{E6BE193B-0A85-4815-B9D1-4E40CBC82CC0}" type="pres">
      <dgm:prSet presAssocID="{6752A63D-4F88-49F9-A054-F34BC2A93B6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C7A666-852E-4B2E-B16B-83227C71E53F}" type="pres">
      <dgm:prSet presAssocID="{BA6599FE-3822-410F-B240-675F53E21FD5}" presName="spacer" presStyleCnt="0"/>
      <dgm:spPr/>
    </dgm:pt>
    <dgm:pt modelId="{E003EAF1-CC95-4C84-B07A-D532FFEC199E}" type="pres">
      <dgm:prSet presAssocID="{F8869F09-5345-48C9-AB43-ACFF06BC138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61DE65E-42A3-4709-8BDD-A17D50B8E334}" type="pres">
      <dgm:prSet presAssocID="{EF2D6F25-4FAA-4C54-8FD5-E2E3068321DE}" presName="spacer" presStyleCnt="0"/>
      <dgm:spPr/>
    </dgm:pt>
    <dgm:pt modelId="{1D1821FF-A235-47E5-A0E1-692F79D3248F}" type="pres">
      <dgm:prSet presAssocID="{AEFD0D87-2AE0-4FA0-8019-F49A00CB66A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B5AE42E-009B-4F9B-A382-E97CC7042A5A}" type="presOf" srcId="{F8869F09-5345-48C9-AB43-ACFF06BC138B}" destId="{E003EAF1-CC95-4C84-B07A-D532FFEC199E}" srcOrd="0" destOrd="0" presId="urn:microsoft.com/office/officeart/2005/8/layout/vList2"/>
    <dgm:cxn modelId="{60871936-AF4C-4A74-B413-B406D0209DAE}" srcId="{73935FAD-C8A1-479A-8104-077E9CAEBC49}" destId="{F8869F09-5345-48C9-AB43-ACFF06BC138B}" srcOrd="3" destOrd="0" parTransId="{118B68C0-51F4-41F6-8C7B-20EF2CAA56B0}" sibTransId="{EF2D6F25-4FAA-4C54-8FD5-E2E3068321DE}"/>
    <dgm:cxn modelId="{1364595D-31BC-4DB8-867D-5422E33595F0}" type="presOf" srcId="{B2105129-0033-42AD-90AC-1B6ACA7D3CBE}" destId="{BFD73D8C-07EA-4BA6-9E2E-A3756EB5676C}" srcOrd="0" destOrd="0" presId="urn:microsoft.com/office/officeart/2005/8/layout/vList2"/>
    <dgm:cxn modelId="{E32D5349-A3F6-47F2-BE7D-0C3AAF153D2D}" type="presOf" srcId="{6752A63D-4F88-49F9-A054-F34BC2A93B6B}" destId="{E6BE193B-0A85-4815-B9D1-4E40CBC82CC0}" srcOrd="0" destOrd="0" presId="urn:microsoft.com/office/officeart/2005/8/layout/vList2"/>
    <dgm:cxn modelId="{70414C9F-A5AA-4BF6-BA5C-CACA5411161A}" srcId="{73935FAD-C8A1-479A-8104-077E9CAEBC49}" destId="{B2105129-0033-42AD-90AC-1B6ACA7D3CBE}" srcOrd="1" destOrd="0" parTransId="{289739BB-7414-44AC-98F6-1AF3BCA1BAFE}" sibTransId="{32DA1C3C-279A-4B07-84A8-11564127248B}"/>
    <dgm:cxn modelId="{E0848DA9-25BB-4491-A595-BC08DB9D2033}" type="presOf" srcId="{AEFD0D87-2AE0-4FA0-8019-F49A00CB66A9}" destId="{1D1821FF-A235-47E5-A0E1-692F79D3248F}" srcOrd="0" destOrd="0" presId="urn:microsoft.com/office/officeart/2005/8/layout/vList2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E12D40C9-A54E-4F96-8A70-5918400F90E4}" srcId="{73935FAD-C8A1-479A-8104-077E9CAEBC49}" destId="{AEFD0D87-2AE0-4FA0-8019-F49A00CB66A9}" srcOrd="4" destOrd="0" parTransId="{B3188AD8-B1F4-4C98-A87F-DC1EEA8F141C}" sibTransId="{6D50058F-285E-438F-A135-FDD3B56B8E07}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FEB10BFD-7F38-4D7F-98AC-AE328945496C}" srcId="{73935FAD-C8A1-479A-8104-077E9CAEBC49}" destId="{6752A63D-4F88-49F9-A054-F34BC2A93B6B}" srcOrd="2" destOrd="0" parTransId="{6E2ACFA7-A618-4843-A91C-59E09B3645AA}" sibTransId="{BA6599FE-3822-410F-B240-675F53E21FD5}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7425F876-985B-49FF-9A7B-80DDF55FE185}" type="presParOf" srcId="{0E522338-E12E-4374-BF15-1737B78C4C2A}" destId="{68EE7AA2-6EAF-4FE8-9E73-8A5BC060E566}" srcOrd="1" destOrd="0" presId="urn:microsoft.com/office/officeart/2005/8/layout/vList2"/>
    <dgm:cxn modelId="{3DF4F957-B9BD-46CE-B4CC-A6C2BF914053}" type="presParOf" srcId="{0E522338-E12E-4374-BF15-1737B78C4C2A}" destId="{BFD73D8C-07EA-4BA6-9E2E-A3756EB5676C}" srcOrd="2" destOrd="0" presId="urn:microsoft.com/office/officeart/2005/8/layout/vList2"/>
    <dgm:cxn modelId="{36EAF3EE-9CEE-44FD-AA93-38D195B7724F}" type="presParOf" srcId="{0E522338-E12E-4374-BF15-1737B78C4C2A}" destId="{013D9393-0401-4DDA-9A50-0DAEA0DC231B}" srcOrd="3" destOrd="0" presId="urn:microsoft.com/office/officeart/2005/8/layout/vList2"/>
    <dgm:cxn modelId="{77666FA2-19E8-435D-802B-20D9FE7CE6CB}" type="presParOf" srcId="{0E522338-E12E-4374-BF15-1737B78C4C2A}" destId="{E6BE193B-0A85-4815-B9D1-4E40CBC82CC0}" srcOrd="4" destOrd="0" presId="urn:microsoft.com/office/officeart/2005/8/layout/vList2"/>
    <dgm:cxn modelId="{777A888F-EC14-43BC-A5A9-62388B747AA9}" type="presParOf" srcId="{0E522338-E12E-4374-BF15-1737B78C4C2A}" destId="{F3C7A666-852E-4B2E-B16B-83227C71E53F}" srcOrd="5" destOrd="0" presId="urn:microsoft.com/office/officeart/2005/8/layout/vList2"/>
    <dgm:cxn modelId="{87AC050A-2E9A-4251-9D0E-95AF702D875F}" type="presParOf" srcId="{0E522338-E12E-4374-BF15-1737B78C4C2A}" destId="{E003EAF1-CC95-4C84-B07A-D532FFEC199E}" srcOrd="6" destOrd="0" presId="urn:microsoft.com/office/officeart/2005/8/layout/vList2"/>
    <dgm:cxn modelId="{080BD5F9-008D-4F67-A835-044FBB55C7A8}" type="presParOf" srcId="{0E522338-E12E-4374-BF15-1737B78C4C2A}" destId="{061DE65E-42A3-4709-8BDD-A17D50B8E334}" srcOrd="7" destOrd="0" presId="urn:microsoft.com/office/officeart/2005/8/layout/vList2"/>
    <dgm:cxn modelId="{B672CD18-08AB-4A2E-B5B2-A2928BA32365}" type="presParOf" srcId="{0E522338-E12E-4374-BF15-1737B78C4C2A}" destId="{1D1821FF-A235-47E5-A0E1-692F79D3248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6EBB16-51A3-4357-B23E-8579E983B1A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89BBA7C-4D60-4185-B0FE-DAF57907FE92}">
      <dgm:prSet/>
      <dgm:spPr/>
      <dgm:t>
        <a:bodyPr/>
        <a:lstStyle/>
        <a:p>
          <a:r>
            <a:rPr lang="hr-HR" dirty="0"/>
            <a:t>U kontinentalnom dijelu poznate crkve sv. Marije Magdalene kod Siska, sv. Marije Snježne u Belcu, sv. Marije u Samoboru i  sv. Katarine Aleksandrijske u Zagrebu</a:t>
          </a:r>
          <a:endParaRPr lang="en-US" dirty="0"/>
        </a:p>
      </dgm:t>
    </dgm:pt>
    <dgm:pt modelId="{8F856A62-E8EE-4BC8-93A2-7EBB7DD3BE7E}" type="parTrans" cxnId="{53B6F05B-2ABD-46DB-8E42-D5CCA9FA30C8}">
      <dgm:prSet/>
      <dgm:spPr/>
      <dgm:t>
        <a:bodyPr/>
        <a:lstStyle/>
        <a:p>
          <a:endParaRPr lang="en-US"/>
        </a:p>
      </dgm:t>
    </dgm:pt>
    <dgm:pt modelId="{E076C92D-23F4-49BC-B45A-3AFAB83E9F09}" type="sibTrans" cxnId="{53B6F05B-2ABD-46DB-8E42-D5CCA9FA30C8}">
      <dgm:prSet/>
      <dgm:spPr/>
      <dgm:t>
        <a:bodyPr/>
        <a:lstStyle/>
        <a:p>
          <a:endParaRPr lang="en-US"/>
        </a:p>
      </dgm:t>
    </dgm:pt>
    <dgm:pt modelId="{CD8D9A15-9525-4D71-A1C5-7E68CE4DC141}">
      <dgm:prSet/>
      <dgm:spPr/>
      <dgm:t>
        <a:bodyPr/>
        <a:lstStyle/>
        <a:p>
          <a:r>
            <a:rPr lang="hr-HR"/>
            <a:t>Od svjetovne arhitekture važni su: dvorac Oršić, dvorac Miljana i ostali dvorci Hrvatskog zagorja</a:t>
          </a:r>
          <a:endParaRPr lang="en-US"/>
        </a:p>
      </dgm:t>
    </dgm:pt>
    <dgm:pt modelId="{2EF0E641-BD17-4E5D-9391-505FA80D2A44}" type="parTrans" cxnId="{2054307E-9977-43BF-BC11-4B8B5E684E32}">
      <dgm:prSet/>
      <dgm:spPr/>
      <dgm:t>
        <a:bodyPr/>
        <a:lstStyle/>
        <a:p>
          <a:endParaRPr lang="en-US"/>
        </a:p>
      </dgm:t>
    </dgm:pt>
    <dgm:pt modelId="{7E36144A-3FF0-4174-99FA-F540E2BAA032}" type="sibTrans" cxnId="{2054307E-9977-43BF-BC11-4B8B5E684E32}">
      <dgm:prSet/>
      <dgm:spPr/>
      <dgm:t>
        <a:bodyPr/>
        <a:lstStyle/>
        <a:p>
          <a:endParaRPr lang="en-US"/>
        </a:p>
      </dgm:t>
    </dgm:pt>
    <dgm:pt modelId="{05C8D403-C51F-48FC-9649-7CA975418B50}" type="pres">
      <dgm:prSet presAssocID="{626EBB16-51A3-4357-B23E-8579E983B1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E3696B-FD11-4C47-A478-442A57D4A495}" type="pres">
      <dgm:prSet presAssocID="{089BBA7C-4D60-4185-B0FE-DAF57907FE92}" presName="hierRoot1" presStyleCnt="0"/>
      <dgm:spPr/>
    </dgm:pt>
    <dgm:pt modelId="{5B31BCB3-6490-4638-8D02-2760C5C80A12}" type="pres">
      <dgm:prSet presAssocID="{089BBA7C-4D60-4185-B0FE-DAF57907FE92}" presName="composite" presStyleCnt="0"/>
      <dgm:spPr/>
    </dgm:pt>
    <dgm:pt modelId="{5D5F50A5-D37E-4057-872F-03AC2C860C68}" type="pres">
      <dgm:prSet presAssocID="{089BBA7C-4D60-4185-B0FE-DAF57907FE92}" presName="background" presStyleLbl="node0" presStyleIdx="0" presStyleCnt="2"/>
      <dgm:spPr/>
    </dgm:pt>
    <dgm:pt modelId="{9F7897EF-BC9B-4F04-AC0F-74D50AFA7DE8}" type="pres">
      <dgm:prSet presAssocID="{089BBA7C-4D60-4185-B0FE-DAF57907FE92}" presName="text" presStyleLbl="fgAcc0" presStyleIdx="0" presStyleCnt="2">
        <dgm:presLayoutVars>
          <dgm:chPref val="3"/>
        </dgm:presLayoutVars>
      </dgm:prSet>
      <dgm:spPr/>
    </dgm:pt>
    <dgm:pt modelId="{8F2BC634-EFC1-4C24-8687-992C33A32DC3}" type="pres">
      <dgm:prSet presAssocID="{089BBA7C-4D60-4185-B0FE-DAF57907FE92}" presName="hierChild2" presStyleCnt="0"/>
      <dgm:spPr/>
    </dgm:pt>
    <dgm:pt modelId="{C5970F8A-8DA2-4B3C-BD01-2C0CA615773B}" type="pres">
      <dgm:prSet presAssocID="{CD8D9A15-9525-4D71-A1C5-7E68CE4DC141}" presName="hierRoot1" presStyleCnt="0"/>
      <dgm:spPr/>
    </dgm:pt>
    <dgm:pt modelId="{2EAC723D-1C98-4042-9466-2DBD9F9BEDB0}" type="pres">
      <dgm:prSet presAssocID="{CD8D9A15-9525-4D71-A1C5-7E68CE4DC141}" presName="composite" presStyleCnt="0"/>
      <dgm:spPr/>
    </dgm:pt>
    <dgm:pt modelId="{E6940649-F96F-414B-9418-FE4432306524}" type="pres">
      <dgm:prSet presAssocID="{CD8D9A15-9525-4D71-A1C5-7E68CE4DC141}" presName="background" presStyleLbl="node0" presStyleIdx="1" presStyleCnt="2"/>
      <dgm:spPr/>
    </dgm:pt>
    <dgm:pt modelId="{C539A648-9F72-422F-AC1C-92A1FD484EBA}" type="pres">
      <dgm:prSet presAssocID="{CD8D9A15-9525-4D71-A1C5-7E68CE4DC141}" presName="text" presStyleLbl="fgAcc0" presStyleIdx="1" presStyleCnt="2">
        <dgm:presLayoutVars>
          <dgm:chPref val="3"/>
        </dgm:presLayoutVars>
      </dgm:prSet>
      <dgm:spPr/>
    </dgm:pt>
    <dgm:pt modelId="{4744D526-754A-498F-83BA-4FE1C84ED85F}" type="pres">
      <dgm:prSet presAssocID="{CD8D9A15-9525-4D71-A1C5-7E68CE4DC141}" presName="hierChild2" presStyleCnt="0"/>
      <dgm:spPr/>
    </dgm:pt>
  </dgm:ptLst>
  <dgm:cxnLst>
    <dgm:cxn modelId="{C69E3035-9C29-4D3F-BFAE-AF91B04E941B}" type="presOf" srcId="{626EBB16-51A3-4357-B23E-8579E983B1AC}" destId="{05C8D403-C51F-48FC-9649-7CA975418B50}" srcOrd="0" destOrd="0" presId="urn:microsoft.com/office/officeart/2005/8/layout/hierarchy1"/>
    <dgm:cxn modelId="{53B6F05B-2ABD-46DB-8E42-D5CCA9FA30C8}" srcId="{626EBB16-51A3-4357-B23E-8579E983B1AC}" destId="{089BBA7C-4D60-4185-B0FE-DAF57907FE92}" srcOrd="0" destOrd="0" parTransId="{8F856A62-E8EE-4BC8-93A2-7EBB7DD3BE7E}" sibTransId="{E076C92D-23F4-49BC-B45A-3AFAB83E9F09}"/>
    <dgm:cxn modelId="{02B4D843-4F26-45A8-AB4E-678D02C2C998}" type="presOf" srcId="{CD8D9A15-9525-4D71-A1C5-7E68CE4DC141}" destId="{C539A648-9F72-422F-AC1C-92A1FD484EBA}" srcOrd="0" destOrd="0" presId="urn:microsoft.com/office/officeart/2005/8/layout/hierarchy1"/>
    <dgm:cxn modelId="{5497EF47-D5A7-45C1-BD4A-74FD9F080C8A}" type="presOf" srcId="{089BBA7C-4D60-4185-B0FE-DAF57907FE92}" destId="{9F7897EF-BC9B-4F04-AC0F-74D50AFA7DE8}" srcOrd="0" destOrd="0" presId="urn:microsoft.com/office/officeart/2005/8/layout/hierarchy1"/>
    <dgm:cxn modelId="{2054307E-9977-43BF-BC11-4B8B5E684E32}" srcId="{626EBB16-51A3-4357-B23E-8579E983B1AC}" destId="{CD8D9A15-9525-4D71-A1C5-7E68CE4DC141}" srcOrd="1" destOrd="0" parTransId="{2EF0E641-BD17-4E5D-9391-505FA80D2A44}" sibTransId="{7E36144A-3FF0-4174-99FA-F540E2BAA032}"/>
    <dgm:cxn modelId="{7E02FE11-41B5-4C88-9055-95DB6ED43FD9}" type="presParOf" srcId="{05C8D403-C51F-48FC-9649-7CA975418B50}" destId="{0AE3696B-FD11-4C47-A478-442A57D4A495}" srcOrd="0" destOrd="0" presId="urn:microsoft.com/office/officeart/2005/8/layout/hierarchy1"/>
    <dgm:cxn modelId="{A1C1AB63-1D54-4283-8BEB-1B7CA153E8C5}" type="presParOf" srcId="{0AE3696B-FD11-4C47-A478-442A57D4A495}" destId="{5B31BCB3-6490-4638-8D02-2760C5C80A12}" srcOrd="0" destOrd="0" presId="urn:microsoft.com/office/officeart/2005/8/layout/hierarchy1"/>
    <dgm:cxn modelId="{F7D12192-528E-476B-B5A5-E056D9472BB0}" type="presParOf" srcId="{5B31BCB3-6490-4638-8D02-2760C5C80A12}" destId="{5D5F50A5-D37E-4057-872F-03AC2C860C68}" srcOrd="0" destOrd="0" presId="urn:microsoft.com/office/officeart/2005/8/layout/hierarchy1"/>
    <dgm:cxn modelId="{4294A0B0-274A-4480-8E1D-FB54574283BF}" type="presParOf" srcId="{5B31BCB3-6490-4638-8D02-2760C5C80A12}" destId="{9F7897EF-BC9B-4F04-AC0F-74D50AFA7DE8}" srcOrd="1" destOrd="0" presId="urn:microsoft.com/office/officeart/2005/8/layout/hierarchy1"/>
    <dgm:cxn modelId="{5CB5882F-ED04-4E15-9D19-8B12BC61BCBC}" type="presParOf" srcId="{0AE3696B-FD11-4C47-A478-442A57D4A495}" destId="{8F2BC634-EFC1-4C24-8687-992C33A32DC3}" srcOrd="1" destOrd="0" presId="urn:microsoft.com/office/officeart/2005/8/layout/hierarchy1"/>
    <dgm:cxn modelId="{43B4CB0B-ABE2-415A-AE2F-47F87B7E794C}" type="presParOf" srcId="{05C8D403-C51F-48FC-9649-7CA975418B50}" destId="{C5970F8A-8DA2-4B3C-BD01-2C0CA615773B}" srcOrd="1" destOrd="0" presId="urn:microsoft.com/office/officeart/2005/8/layout/hierarchy1"/>
    <dgm:cxn modelId="{7DFC91EF-BC7D-4E41-8FF8-8474303EA779}" type="presParOf" srcId="{C5970F8A-8DA2-4B3C-BD01-2C0CA615773B}" destId="{2EAC723D-1C98-4042-9466-2DBD9F9BEDB0}" srcOrd="0" destOrd="0" presId="urn:microsoft.com/office/officeart/2005/8/layout/hierarchy1"/>
    <dgm:cxn modelId="{670E73E0-5BE2-42FB-A094-0E3C0525C4D3}" type="presParOf" srcId="{2EAC723D-1C98-4042-9466-2DBD9F9BEDB0}" destId="{E6940649-F96F-414B-9418-FE4432306524}" srcOrd="0" destOrd="0" presId="urn:microsoft.com/office/officeart/2005/8/layout/hierarchy1"/>
    <dgm:cxn modelId="{061E3D57-448A-4923-AA01-AA257C6EAF4C}" type="presParOf" srcId="{2EAC723D-1C98-4042-9466-2DBD9F9BEDB0}" destId="{C539A648-9F72-422F-AC1C-92A1FD484EBA}" srcOrd="1" destOrd="0" presId="urn:microsoft.com/office/officeart/2005/8/layout/hierarchy1"/>
    <dgm:cxn modelId="{BCF58ABB-CB27-436C-80F1-BA80919C6F90}" type="presParOf" srcId="{C5970F8A-8DA2-4B3C-BD01-2C0CA615773B}" destId="{4744D526-754A-498F-83BA-4FE1C84ED8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42BD6B-747E-43AE-9F4F-59023577B1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260D67-3C00-471D-9FAE-5BEE48469D54}">
      <dgm:prSet/>
      <dgm:spPr/>
      <dgm:t>
        <a:bodyPr/>
        <a:lstStyle/>
        <a:p>
          <a:r>
            <a:rPr lang="hr-HR" dirty="0"/>
            <a:t>Utjecaj osmanlijske umjetnosti vidljiv u Bosni i Hercegovini, osvojenim dijelovima Hrvatske i Slavonije, Lici i Dalmaciji</a:t>
          </a:r>
          <a:endParaRPr lang="en-US" dirty="0"/>
        </a:p>
      </dgm:t>
    </dgm:pt>
    <dgm:pt modelId="{B50EE915-7D3B-4525-958C-4B78AE13AB1F}" type="parTrans" cxnId="{884E4C0D-9906-46B5-A72C-AAF241DF32B8}">
      <dgm:prSet/>
      <dgm:spPr/>
      <dgm:t>
        <a:bodyPr/>
        <a:lstStyle/>
        <a:p>
          <a:endParaRPr lang="en-US"/>
        </a:p>
      </dgm:t>
    </dgm:pt>
    <dgm:pt modelId="{13B1320C-B0E0-4121-99E8-C1715566B879}" type="sibTrans" cxnId="{884E4C0D-9906-46B5-A72C-AAF241DF32B8}">
      <dgm:prSet/>
      <dgm:spPr/>
      <dgm:t>
        <a:bodyPr/>
        <a:lstStyle/>
        <a:p>
          <a:endParaRPr lang="en-US"/>
        </a:p>
      </dgm:t>
    </dgm:pt>
    <dgm:pt modelId="{0CC7159E-317F-4BC8-A7A5-2EB493DCFACF}">
      <dgm:prSet/>
      <dgm:spPr/>
      <dgm:t>
        <a:bodyPr/>
        <a:lstStyle/>
        <a:p>
          <a:r>
            <a:rPr lang="hr-HR" dirty="0"/>
            <a:t>Orijentalni stil – spoj islamske vjerske kulture s bizantskom, mezopotamijskom i drevnim istočnim kulturama</a:t>
          </a:r>
          <a:endParaRPr lang="en-US" dirty="0"/>
        </a:p>
      </dgm:t>
    </dgm:pt>
    <dgm:pt modelId="{64896A85-2217-4574-8282-1FD28BEA1A26}" type="parTrans" cxnId="{0111D1E2-1011-4751-BF82-41F4B9E24E5B}">
      <dgm:prSet/>
      <dgm:spPr/>
      <dgm:t>
        <a:bodyPr/>
        <a:lstStyle/>
        <a:p>
          <a:endParaRPr lang="hr-HR"/>
        </a:p>
      </dgm:t>
    </dgm:pt>
    <dgm:pt modelId="{7C73EF57-BFF8-44F2-9075-8ED7B9F76172}" type="sibTrans" cxnId="{0111D1E2-1011-4751-BF82-41F4B9E24E5B}">
      <dgm:prSet/>
      <dgm:spPr/>
      <dgm:t>
        <a:bodyPr/>
        <a:lstStyle/>
        <a:p>
          <a:endParaRPr lang="hr-HR"/>
        </a:p>
      </dgm:t>
    </dgm:pt>
    <dgm:pt modelId="{44087164-6C6D-4064-83B3-AA9F10249EF5}">
      <dgm:prSet/>
      <dgm:spPr/>
      <dgm:t>
        <a:bodyPr/>
        <a:lstStyle/>
        <a:p>
          <a:r>
            <a:rPr lang="hr-HR" dirty="0"/>
            <a:t>Orijentalni stil je posljedica </a:t>
          </a:r>
          <a:r>
            <a:rPr lang="hr-HR" dirty="0" err="1"/>
            <a:t>preslojavanja</a:t>
          </a:r>
          <a:r>
            <a:rPr lang="hr-HR" dirty="0"/>
            <a:t> </a:t>
          </a:r>
          <a:endParaRPr lang="en-US" dirty="0"/>
        </a:p>
      </dgm:t>
    </dgm:pt>
    <dgm:pt modelId="{69986795-481A-4A09-8B77-CA47C2F8B14F}" type="parTrans" cxnId="{5B5F98E9-F63B-4F17-8F86-5A274A6450B6}">
      <dgm:prSet/>
      <dgm:spPr/>
      <dgm:t>
        <a:bodyPr/>
        <a:lstStyle/>
        <a:p>
          <a:endParaRPr lang="hr-HR"/>
        </a:p>
      </dgm:t>
    </dgm:pt>
    <dgm:pt modelId="{E31760CD-23AA-4CDB-8560-1113C15FE2C7}" type="sibTrans" cxnId="{5B5F98E9-F63B-4F17-8F86-5A274A6450B6}">
      <dgm:prSet/>
      <dgm:spPr/>
      <dgm:t>
        <a:bodyPr/>
        <a:lstStyle/>
        <a:p>
          <a:endParaRPr lang="hr-HR"/>
        </a:p>
      </dgm:t>
    </dgm:pt>
    <dgm:pt modelId="{9FFC832B-19C5-4CDB-8BEB-6A850FD0F419}">
      <dgm:prSet/>
      <dgm:spPr/>
      <dgm:t>
        <a:bodyPr/>
        <a:lstStyle/>
        <a:p>
          <a:r>
            <a:rPr lang="hr-HR" dirty="0"/>
            <a:t>Gradovi postaju male kopije Istanbula sa svojim džamijama, česmama, ulicama, cestama i mostovima</a:t>
          </a:r>
          <a:endParaRPr lang="en-US" dirty="0"/>
        </a:p>
      </dgm:t>
    </dgm:pt>
    <dgm:pt modelId="{1388980B-B293-4CC8-8D90-18A4816DA1E1}" type="parTrans" cxnId="{06CF2499-CD95-4522-ADFD-D3D03943AAAE}">
      <dgm:prSet/>
      <dgm:spPr/>
      <dgm:t>
        <a:bodyPr/>
        <a:lstStyle/>
        <a:p>
          <a:endParaRPr lang="hr-HR"/>
        </a:p>
      </dgm:t>
    </dgm:pt>
    <dgm:pt modelId="{A6CAAAAD-3084-402C-BA81-A4F3C719CB63}" type="sibTrans" cxnId="{06CF2499-CD95-4522-ADFD-D3D03943AAAE}">
      <dgm:prSet/>
      <dgm:spPr/>
      <dgm:t>
        <a:bodyPr/>
        <a:lstStyle/>
        <a:p>
          <a:endParaRPr lang="hr-HR"/>
        </a:p>
      </dgm:t>
    </dgm:pt>
    <dgm:pt modelId="{754F009A-23D7-4884-BB83-12793B6FE379}" type="pres">
      <dgm:prSet presAssocID="{F042BD6B-747E-43AE-9F4F-59023577B107}" presName="linear" presStyleCnt="0">
        <dgm:presLayoutVars>
          <dgm:animLvl val="lvl"/>
          <dgm:resizeHandles val="exact"/>
        </dgm:presLayoutVars>
      </dgm:prSet>
      <dgm:spPr/>
    </dgm:pt>
    <dgm:pt modelId="{7DFBCDA4-F802-4AD0-9D81-0F3C539BFDC8}" type="pres">
      <dgm:prSet presAssocID="{79260D67-3C00-471D-9FAE-5BEE48469D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F5F4984-6BA1-49F7-8F88-BCAF0EDFCEC5}" type="pres">
      <dgm:prSet presAssocID="{13B1320C-B0E0-4121-99E8-C1715566B879}" presName="spacer" presStyleCnt="0"/>
      <dgm:spPr/>
    </dgm:pt>
    <dgm:pt modelId="{776AEA12-BCBF-4F27-8A42-006576119C64}" type="pres">
      <dgm:prSet presAssocID="{0CC7159E-317F-4BC8-A7A5-2EB493DCFAC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D19BCB-0213-4D6B-BABA-266844402732}" type="pres">
      <dgm:prSet presAssocID="{7C73EF57-BFF8-44F2-9075-8ED7B9F76172}" presName="spacer" presStyleCnt="0"/>
      <dgm:spPr/>
    </dgm:pt>
    <dgm:pt modelId="{0843456E-8E52-43C5-871F-0DF77A7281B1}" type="pres">
      <dgm:prSet presAssocID="{44087164-6C6D-4064-83B3-AA9F10249E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10891D7-FAED-41BF-80F0-223F5F915ADD}" type="pres">
      <dgm:prSet presAssocID="{E31760CD-23AA-4CDB-8560-1113C15FE2C7}" presName="spacer" presStyleCnt="0"/>
      <dgm:spPr/>
    </dgm:pt>
    <dgm:pt modelId="{79E7D45A-7256-4124-8783-D6AE2361B29C}" type="pres">
      <dgm:prSet presAssocID="{9FFC832B-19C5-4CDB-8BEB-6A850FD0F41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84E4C0D-9906-46B5-A72C-AAF241DF32B8}" srcId="{F042BD6B-747E-43AE-9F4F-59023577B107}" destId="{79260D67-3C00-471D-9FAE-5BEE48469D54}" srcOrd="0" destOrd="0" parTransId="{B50EE915-7D3B-4525-958C-4B78AE13AB1F}" sibTransId="{13B1320C-B0E0-4121-99E8-C1715566B879}"/>
    <dgm:cxn modelId="{7CA8F46E-873C-4FB9-A6AB-5157CF725B6E}" type="presOf" srcId="{44087164-6C6D-4064-83B3-AA9F10249EF5}" destId="{0843456E-8E52-43C5-871F-0DF77A7281B1}" srcOrd="0" destOrd="0" presId="urn:microsoft.com/office/officeart/2005/8/layout/vList2"/>
    <dgm:cxn modelId="{B23B9754-757A-4D60-BA01-2BAA77491B45}" type="presOf" srcId="{F042BD6B-747E-43AE-9F4F-59023577B107}" destId="{754F009A-23D7-4884-BB83-12793B6FE379}" srcOrd="0" destOrd="0" presId="urn:microsoft.com/office/officeart/2005/8/layout/vList2"/>
    <dgm:cxn modelId="{13809858-675F-4528-A3F5-A387D8F1F9A8}" type="presOf" srcId="{0CC7159E-317F-4BC8-A7A5-2EB493DCFACF}" destId="{776AEA12-BCBF-4F27-8A42-006576119C64}" srcOrd="0" destOrd="0" presId="urn:microsoft.com/office/officeart/2005/8/layout/vList2"/>
    <dgm:cxn modelId="{06CF2499-CD95-4522-ADFD-D3D03943AAAE}" srcId="{F042BD6B-747E-43AE-9F4F-59023577B107}" destId="{9FFC832B-19C5-4CDB-8BEB-6A850FD0F419}" srcOrd="3" destOrd="0" parTransId="{1388980B-B293-4CC8-8D90-18A4816DA1E1}" sibTransId="{A6CAAAAD-3084-402C-BA81-A4F3C719CB63}"/>
    <dgm:cxn modelId="{B3060DBF-8724-4F8D-B138-0436E7C9C938}" type="presOf" srcId="{9FFC832B-19C5-4CDB-8BEB-6A850FD0F419}" destId="{79E7D45A-7256-4124-8783-D6AE2361B29C}" srcOrd="0" destOrd="0" presId="urn:microsoft.com/office/officeart/2005/8/layout/vList2"/>
    <dgm:cxn modelId="{16F629C0-44DF-410B-B966-8DD8FB367232}" type="presOf" srcId="{79260D67-3C00-471D-9FAE-5BEE48469D54}" destId="{7DFBCDA4-F802-4AD0-9D81-0F3C539BFDC8}" srcOrd="0" destOrd="0" presId="urn:microsoft.com/office/officeart/2005/8/layout/vList2"/>
    <dgm:cxn modelId="{0111D1E2-1011-4751-BF82-41F4B9E24E5B}" srcId="{F042BD6B-747E-43AE-9F4F-59023577B107}" destId="{0CC7159E-317F-4BC8-A7A5-2EB493DCFACF}" srcOrd="1" destOrd="0" parTransId="{64896A85-2217-4574-8282-1FD28BEA1A26}" sibTransId="{7C73EF57-BFF8-44F2-9075-8ED7B9F76172}"/>
    <dgm:cxn modelId="{5B5F98E9-F63B-4F17-8F86-5A274A6450B6}" srcId="{F042BD6B-747E-43AE-9F4F-59023577B107}" destId="{44087164-6C6D-4064-83B3-AA9F10249EF5}" srcOrd="2" destOrd="0" parTransId="{69986795-481A-4A09-8B77-CA47C2F8B14F}" sibTransId="{E31760CD-23AA-4CDB-8560-1113C15FE2C7}"/>
    <dgm:cxn modelId="{B8525140-56CC-454E-AEC3-A17C9E6BACD5}" type="presParOf" srcId="{754F009A-23D7-4884-BB83-12793B6FE379}" destId="{7DFBCDA4-F802-4AD0-9D81-0F3C539BFDC8}" srcOrd="0" destOrd="0" presId="urn:microsoft.com/office/officeart/2005/8/layout/vList2"/>
    <dgm:cxn modelId="{52DEB6C0-0178-4245-8073-2DE836A2B7C9}" type="presParOf" srcId="{754F009A-23D7-4884-BB83-12793B6FE379}" destId="{5F5F4984-6BA1-49F7-8F88-BCAF0EDFCEC5}" srcOrd="1" destOrd="0" presId="urn:microsoft.com/office/officeart/2005/8/layout/vList2"/>
    <dgm:cxn modelId="{BCC9836C-B218-4AEB-B67B-22DDBB5CACAD}" type="presParOf" srcId="{754F009A-23D7-4884-BB83-12793B6FE379}" destId="{776AEA12-BCBF-4F27-8A42-006576119C64}" srcOrd="2" destOrd="0" presId="urn:microsoft.com/office/officeart/2005/8/layout/vList2"/>
    <dgm:cxn modelId="{81CC5226-B1E5-4429-A63D-ED07509DFF9B}" type="presParOf" srcId="{754F009A-23D7-4884-BB83-12793B6FE379}" destId="{31D19BCB-0213-4D6B-BABA-266844402732}" srcOrd="3" destOrd="0" presId="urn:microsoft.com/office/officeart/2005/8/layout/vList2"/>
    <dgm:cxn modelId="{44FE5408-3F47-4FDC-B483-446E99D624F1}" type="presParOf" srcId="{754F009A-23D7-4884-BB83-12793B6FE379}" destId="{0843456E-8E52-43C5-871F-0DF77A7281B1}" srcOrd="4" destOrd="0" presId="urn:microsoft.com/office/officeart/2005/8/layout/vList2"/>
    <dgm:cxn modelId="{3887C3EC-CF53-41EE-9286-2E056E1DF17C}" type="presParOf" srcId="{754F009A-23D7-4884-BB83-12793B6FE379}" destId="{E10891D7-FAED-41BF-80F0-223F5F915ADD}" srcOrd="5" destOrd="0" presId="urn:microsoft.com/office/officeart/2005/8/layout/vList2"/>
    <dgm:cxn modelId="{5E8A75BD-7F7D-4C43-AFD2-711CA60EFA7D}" type="presParOf" srcId="{754F009A-23D7-4884-BB83-12793B6FE379}" destId="{79E7D45A-7256-4124-8783-D6AE2361B2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Barok se pojavio oko 1600. godine u Rimu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759EA67E-2E1A-499B-8A22-D14CBCC085E8}">
      <dgm:prSet custT="1"/>
      <dgm:spPr/>
      <dgm:t>
        <a:bodyPr/>
        <a:lstStyle/>
        <a:p>
          <a:r>
            <a:rPr lang="hr-HR" sz="2400" dirty="0"/>
            <a:t>Novi stil se primjenjuje u gradnji crkava, građanskih i velikaških palača</a:t>
          </a:r>
          <a:endParaRPr lang="en-US" sz="2400" dirty="0"/>
        </a:p>
      </dgm:t>
    </dgm:pt>
    <dgm:pt modelId="{166B22A3-A71B-4258-AE92-E4D352051CF5}" type="parTrans" cxnId="{24136D88-1329-470F-8D80-48ED21C545FC}">
      <dgm:prSet/>
      <dgm:spPr/>
    </dgm:pt>
    <dgm:pt modelId="{40B7912F-A8D1-48B2-8A9D-7B9D8632AE3C}" type="sibTrans" cxnId="{24136D88-1329-470F-8D80-48ED21C545FC}">
      <dgm:prSet/>
      <dgm:spPr/>
    </dgm:pt>
    <dgm:pt modelId="{35098062-5900-4CA4-BB99-8970B134ADAA}">
      <dgm:prSet custT="1"/>
      <dgm:spPr/>
      <dgm:t>
        <a:bodyPr/>
        <a:lstStyle/>
        <a:p>
          <a:r>
            <a:rPr lang="hr-HR" sz="2400" dirty="0"/>
            <a:t>Pape željele Rim pretvoriti u najljepši grad kršćanskog svijeta</a:t>
          </a:r>
          <a:endParaRPr lang="en-US" sz="2400" dirty="0"/>
        </a:p>
      </dgm:t>
    </dgm:pt>
    <dgm:pt modelId="{18773457-EC86-4C23-8ECF-EB12A8B17030}" type="parTrans" cxnId="{D18B743B-58B1-4CFF-B9D4-0CE448E32898}">
      <dgm:prSet/>
      <dgm:spPr/>
    </dgm:pt>
    <dgm:pt modelId="{9C3AA842-5B78-4AD8-B26A-1B9113BCE6AB}" type="sibTrans" cxnId="{D18B743B-58B1-4CFF-B9D4-0CE448E32898}">
      <dgm:prSet/>
      <dgm:spPr/>
    </dgm:pt>
    <dgm:pt modelId="{246B4570-2508-4358-B89A-CA730E08262B}">
      <dgm:prSet custT="1"/>
      <dgm:spPr/>
      <dgm:t>
        <a:bodyPr/>
        <a:lstStyle/>
        <a:p>
          <a:r>
            <a:rPr lang="hr-HR" sz="2400" dirty="0"/>
            <a:t>Barok koristi materijale koji će zadiviti svijet: zlato, mramor, te druge dragocjene materijale</a:t>
          </a:r>
          <a:endParaRPr lang="en-US" sz="2400" dirty="0"/>
        </a:p>
      </dgm:t>
    </dgm:pt>
    <dgm:pt modelId="{CF34F497-9297-487D-982A-BE69AB86098A}" type="parTrans" cxnId="{767CBA0D-ED8E-4BEC-868D-19277262C90B}">
      <dgm:prSet/>
      <dgm:spPr/>
    </dgm:pt>
    <dgm:pt modelId="{27D8BB43-25B3-434D-8801-B4BF4F2A1DA4}" type="sibTrans" cxnId="{767CBA0D-ED8E-4BEC-868D-19277262C90B}">
      <dgm:prSet/>
      <dgm:spPr/>
    </dgm:pt>
    <dgm:pt modelId="{9B6DE9AC-C54E-4248-9D98-788C325A4C95}">
      <dgm:prSet custT="1"/>
      <dgm:spPr/>
      <dgm:t>
        <a:bodyPr/>
        <a:lstStyle/>
        <a:p>
          <a:r>
            <a:rPr lang="hr-HR" sz="2400" dirty="0"/>
            <a:t>Prikaz dramatičnih prizora, primjerice raja, pakla i čistilišta</a:t>
          </a:r>
          <a:endParaRPr lang="en-US" sz="2400" dirty="0"/>
        </a:p>
      </dgm:t>
    </dgm:pt>
    <dgm:pt modelId="{559D37E7-1C58-4900-AFB7-90BB3FE78CD4}" type="parTrans" cxnId="{3A0AA075-67FD-41D5-B529-D5DC54C70ED4}">
      <dgm:prSet/>
      <dgm:spPr/>
    </dgm:pt>
    <dgm:pt modelId="{B3AEE785-8F4D-413F-AD2F-CC47CC782E5E}" type="sibTrans" cxnId="{3A0AA075-67FD-41D5-B529-D5DC54C70ED4}">
      <dgm:prSet/>
      <dgm:spPr/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</dgm:pt>
    <dgm:pt modelId="{23EDE355-4354-4AC6-A2DF-1D063C8F6481}" type="pres">
      <dgm:prSet presAssocID="{ABA15D1E-2B7D-40C2-B5ED-4D90FEFB2DB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2386381-30EC-407A-8BEB-83B301322972}" type="pres">
      <dgm:prSet presAssocID="{893595EF-7ADF-4BEF-AA54-B7C077A77FF5}" presName="spacer" presStyleCnt="0"/>
      <dgm:spPr/>
    </dgm:pt>
    <dgm:pt modelId="{897673D2-BAA0-4FEC-A083-41EC4F6BD46C}" type="pres">
      <dgm:prSet presAssocID="{759EA67E-2E1A-499B-8A22-D14CBCC085E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0590F32-46F1-43A0-BE78-AC0D4FB94F13}" type="pres">
      <dgm:prSet presAssocID="{40B7912F-A8D1-48B2-8A9D-7B9D8632AE3C}" presName="spacer" presStyleCnt="0"/>
      <dgm:spPr/>
    </dgm:pt>
    <dgm:pt modelId="{7506AC6D-749E-4D98-B06D-D260F09513DD}" type="pres">
      <dgm:prSet presAssocID="{35098062-5900-4CA4-BB99-8970B134ADA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5DF5D6F-490E-4BAB-B003-450895D1B199}" type="pres">
      <dgm:prSet presAssocID="{9C3AA842-5B78-4AD8-B26A-1B9113BCE6AB}" presName="spacer" presStyleCnt="0"/>
      <dgm:spPr/>
    </dgm:pt>
    <dgm:pt modelId="{DACFB28E-9D6A-499B-AF23-53AB10E0AB2C}" type="pres">
      <dgm:prSet presAssocID="{246B4570-2508-4358-B89A-CA730E08262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BB9F62F-F123-4438-A549-BC990CD4438A}" type="pres">
      <dgm:prSet presAssocID="{27D8BB43-25B3-434D-8801-B4BF4F2A1DA4}" presName="spacer" presStyleCnt="0"/>
      <dgm:spPr/>
    </dgm:pt>
    <dgm:pt modelId="{F19E8223-E51E-4359-A853-1784310EDD06}" type="pres">
      <dgm:prSet presAssocID="{9B6DE9AC-C54E-4248-9D98-788C325A4C9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AA09700-9A30-4ADC-BD41-88B70B5B27AB}" type="presOf" srcId="{759EA67E-2E1A-499B-8A22-D14CBCC085E8}" destId="{897673D2-BAA0-4FEC-A083-41EC4F6BD46C}" srcOrd="0" destOrd="0" presId="urn:microsoft.com/office/officeart/2005/8/layout/vList2"/>
    <dgm:cxn modelId="{01029007-3C47-4304-B185-66AB13DE1F0D}" type="presOf" srcId="{9B6DE9AC-C54E-4248-9D98-788C325A4C95}" destId="{F19E8223-E51E-4359-A853-1784310EDD06}" srcOrd="0" destOrd="0" presId="urn:microsoft.com/office/officeart/2005/8/layout/vList2"/>
    <dgm:cxn modelId="{767CBA0D-ED8E-4BEC-868D-19277262C90B}" srcId="{602A8B11-172F-479C-99BA-D919E6CE6854}" destId="{246B4570-2508-4358-B89A-CA730E08262B}" srcOrd="3" destOrd="0" parTransId="{CF34F497-9297-487D-982A-BE69AB86098A}" sibTransId="{27D8BB43-25B3-434D-8801-B4BF4F2A1DA4}"/>
    <dgm:cxn modelId="{D18B743B-58B1-4CFF-B9D4-0CE448E32898}" srcId="{602A8B11-172F-479C-99BA-D919E6CE6854}" destId="{35098062-5900-4CA4-BB99-8970B134ADAA}" srcOrd="2" destOrd="0" parTransId="{18773457-EC86-4C23-8ECF-EB12A8B17030}" sibTransId="{9C3AA842-5B78-4AD8-B26A-1B9113BCE6AB}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3A0AA075-67FD-41D5-B529-D5DC54C70ED4}" srcId="{602A8B11-172F-479C-99BA-D919E6CE6854}" destId="{9B6DE9AC-C54E-4248-9D98-788C325A4C95}" srcOrd="4" destOrd="0" parTransId="{559D37E7-1C58-4900-AFB7-90BB3FE78CD4}" sibTransId="{B3AEE785-8F4D-413F-AD2F-CC47CC782E5E}"/>
    <dgm:cxn modelId="{24136D88-1329-470F-8D80-48ED21C545FC}" srcId="{602A8B11-172F-479C-99BA-D919E6CE6854}" destId="{759EA67E-2E1A-499B-8A22-D14CBCC085E8}" srcOrd="1" destOrd="0" parTransId="{166B22A3-A71B-4258-AE92-E4D352051CF5}" sibTransId="{40B7912F-A8D1-48B2-8A9D-7B9D8632AE3C}"/>
    <dgm:cxn modelId="{A9337A93-BD5B-444F-931F-70F9B78A836D}" type="presOf" srcId="{246B4570-2508-4358-B89A-CA730E08262B}" destId="{DACFB28E-9D6A-499B-AF23-53AB10E0AB2C}" srcOrd="0" destOrd="0" presId="urn:microsoft.com/office/officeart/2005/8/layout/vList2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E46C05BF-CCED-4088-A493-19CF2FB065BB}" type="presOf" srcId="{35098062-5900-4CA4-BB99-8970B134ADAA}" destId="{7506AC6D-749E-4D98-B06D-D260F09513DD}" srcOrd="0" destOrd="0" presId="urn:microsoft.com/office/officeart/2005/8/layout/vList2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9F5FB401-921F-489F-9D2B-918272ADE2EF}" type="presParOf" srcId="{A25BA51F-AAB5-45C8-9F20-21F75560DB15}" destId="{A2386381-30EC-407A-8BEB-83B301322972}" srcOrd="1" destOrd="0" presId="urn:microsoft.com/office/officeart/2005/8/layout/vList2"/>
    <dgm:cxn modelId="{39572497-F9B9-431C-82B0-4C55408D2261}" type="presParOf" srcId="{A25BA51F-AAB5-45C8-9F20-21F75560DB15}" destId="{897673D2-BAA0-4FEC-A083-41EC4F6BD46C}" srcOrd="2" destOrd="0" presId="urn:microsoft.com/office/officeart/2005/8/layout/vList2"/>
    <dgm:cxn modelId="{610DA6E4-676B-4FED-B140-73F82D807820}" type="presParOf" srcId="{A25BA51F-AAB5-45C8-9F20-21F75560DB15}" destId="{00590F32-46F1-43A0-BE78-AC0D4FB94F13}" srcOrd="3" destOrd="0" presId="urn:microsoft.com/office/officeart/2005/8/layout/vList2"/>
    <dgm:cxn modelId="{80A33317-675F-4377-9867-591EC6821655}" type="presParOf" srcId="{A25BA51F-AAB5-45C8-9F20-21F75560DB15}" destId="{7506AC6D-749E-4D98-B06D-D260F09513DD}" srcOrd="4" destOrd="0" presId="urn:microsoft.com/office/officeart/2005/8/layout/vList2"/>
    <dgm:cxn modelId="{109CAE29-8DF0-4F27-8110-80411681E6F7}" type="presParOf" srcId="{A25BA51F-AAB5-45C8-9F20-21F75560DB15}" destId="{55DF5D6F-490E-4BAB-B003-450895D1B199}" srcOrd="5" destOrd="0" presId="urn:microsoft.com/office/officeart/2005/8/layout/vList2"/>
    <dgm:cxn modelId="{4EEC79AF-93FC-4AE5-8FAC-73AC18CE5931}" type="presParOf" srcId="{A25BA51F-AAB5-45C8-9F20-21F75560DB15}" destId="{DACFB28E-9D6A-499B-AF23-53AB10E0AB2C}" srcOrd="6" destOrd="0" presId="urn:microsoft.com/office/officeart/2005/8/layout/vList2"/>
    <dgm:cxn modelId="{328128BE-DD25-4F73-9F1F-BCC8B9DD25F7}" type="presParOf" srcId="{A25BA51F-AAB5-45C8-9F20-21F75560DB15}" destId="{8BB9F62F-F123-4438-A549-BC990CD4438A}" srcOrd="7" destOrd="0" presId="urn:microsoft.com/office/officeart/2005/8/layout/vList2"/>
    <dgm:cxn modelId="{3FEA6DCD-4578-4BAF-91EF-7F7B64605035}" type="presParOf" srcId="{A25BA51F-AAB5-45C8-9F20-21F75560DB15}" destId="{F19E8223-E51E-4359-A853-1784310EDD0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BA98C-4833-4F15-B555-62262865B02D}">
      <dgm:prSet/>
      <dgm:spPr/>
      <dgm:t>
        <a:bodyPr/>
        <a:lstStyle/>
        <a:p>
          <a:r>
            <a:rPr lang="hr-HR" dirty="0"/>
            <a:t>Dvorac Versailles, najraskošniji primjer barokne građevine</a:t>
          </a:r>
          <a:endParaRPr lang="en-US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7EC41288-4F19-4547-AB89-FAE4B0090B24}">
      <dgm:prSet/>
      <dgm:spPr/>
      <dgm:t>
        <a:bodyPr/>
        <a:lstStyle/>
        <a:p>
          <a:r>
            <a:rPr lang="hr-HR" dirty="0"/>
            <a:t>Raskoš vladavine Luja XIV., portreti i veličanje osobnosti</a:t>
          </a:r>
          <a:endParaRPr lang="en-US" dirty="0"/>
        </a:p>
      </dgm:t>
    </dgm:pt>
    <dgm:pt modelId="{5D45C1C3-4FA3-4CAF-A774-5183106D8357}" type="parTrans" cxnId="{4FCF19B5-0E02-46A9-9DE9-6871CA99021F}">
      <dgm:prSet/>
      <dgm:spPr/>
      <dgm:t>
        <a:bodyPr/>
        <a:lstStyle/>
        <a:p>
          <a:endParaRPr lang="hr-HR"/>
        </a:p>
      </dgm:t>
    </dgm:pt>
    <dgm:pt modelId="{6ED2B6D9-5E5F-433E-8E5D-17A1868B1698}" type="sibTrans" cxnId="{4FCF19B5-0E02-46A9-9DE9-6871CA99021F}">
      <dgm:prSet/>
      <dgm:spPr/>
      <dgm:t>
        <a:bodyPr/>
        <a:lstStyle/>
        <a:p>
          <a:endParaRPr lang="hr-HR"/>
        </a:p>
      </dgm:t>
    </dgm:pt>
    <dgm:pt modelId="{FFB2F2D5-5EF3-46BF-B81D-795DCCBE79CC}">
      <dgm:prSet/>
      <dgm:spPr/>
      <dgm:t>
        <a:bodyPr/>
        <a:lstStyle/>
        <a:p>
          <a:r>
            <a:rPr lang="hr-HR" dirty="0"/>
            <a:t>Izrada raskošnih predmeta od srebra, tapiserija i namještaja</a:t>
          </a:r>
          <a:endParaRPr lang="en-US" dirty="0"/>
        </a:p>
      </dgm:t>
    </dgm:pt>
    <dgm:pt modelId="{FDF87806-74A0-4981-AE0E-EE5F3932FDE3}" type="parTrans" cxnId="{08ED141B-ECE2-45A9-B69E-61E639CAB0CB}">
      <dgm:prSet/>
      <dgm:spPr/>
      <dgm:t>
        <a:bodyPr/>
        <a:lstStyle/>
        <a:p>
          <a:endParaRPr lang="hr-HR"/>
        </a:p>
      </dgm:t>
    </dgm:pt>
    <dgm:pt modelId="{82FF208E-73B1-425D-8BE2-2FF541A8693D}" type="sibTrans" cxnId="{08ED141B-ECE2-45A9-B69E-61E639CAB0CB}">
      <dgm:prSet/>
      <dgm:spPr/>
      <dgm:t>
        <a:bodyPr/>
        <a:lstStyle/>
        <a:p>
          <a:endParaRPr lang="hr-HR"/>
        </a:p>
      </dgm:t>
    </dgm:pt>
    <dgm:pt modelId="{4B2F1E75-3783-4F47-B653-83FA0478752E}" type="pres">
      <dgm:prSet presAssocID="{27A2D2D2-D1AC-4116-ABDD-F1EE7B4859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89B31D-CC2E-4DD2-98DB-E78898749F06}" type="pres">
      <dgm:prSet presAssocID="{487BA98C-4833-4F15-B555-62262865B02D}" presName="hierRoot1" presStyleCnt="0"/>
      <dgm:spPr/>
    </dgm:pt>
    <dgm:pt modelId="{027C9D71-0DFC-4B30-84A5-76E0D510BB0B}" type="pres">
      <dgm:prSet presAssocID="{487BA98C-4833-4F15-B555-62262865B02D}" presName="composite" presStyleCnt="0"/>
      <dgm:spPr/>
    </dgm:pt>
    <dgm:pt modelId="{AEF7A2D2-626D-490E-B5B9-AFBC2231161A}" type="pres">
      <dgm:prSet presAssocID="{487BA98C-4833-4F15-B555-62262865B02D}" presName="background" presStyleLbl="node0" presStyleIdx="0" presStyleCnt="3"/>
      <dgm:spPr/>
    </dgm:pt>
    <dgm:pt modelId="{373C543A-165B-4243-8396-D0E1506E7139}" type="pres">
      <dgm:prSet presAssocID="{487BA98C-4833-4F15-B555-62262865B02D}" presName="text" presStyleLbl="fgAcc0" presStyleIdx="0" presStyleCnt="3">
        <dgm:presLayoutVars>
          <dgm:chPref val="3"/>
        </dgm:presLayoutVars>
      </dgm:prSet>
      <dgm:spPr/>
    </dgm:pt>
    <dgm:pt modelId="{87751D10-4CE5-4BD7-B3CA-06D2A717FA7C}" type="pres">
      <dgm:prSet presAssocID="{487BA98C-4833-4F15-B555-62262865B02D}" presName="hierChild2" presStyleCnt="0"/>
      <dgm:spPr/>
    </dgm:pt>
    <dgm:pt modelId="{0500379F-36B4-4AC9-981D-B73029A2C788}" type="pres">
      <dgm:prSet presAssocID="{7EC41288-4F19-4547-AB89-FAE4B0090B24}" presName="hierRoot1" presStyleCnt="0"/>
      <dgm:spPr/>
    </dgm:pt>
    <dgm:pt modelId="{57341CBA-70DD-45AB-8D4E-B50AB87132AF}" type="pres">
      <dgm:prSet presAssocID="{7EC41288-4F19-4547-AB89-FAE4B0090B24}" presName="composite" presStyleCnt="0"/>
      <dgm:spPr/>
    </dgm:pt>
    <dgm:pt modelId="{62002E17-465B-49FD-AADE-ABE348D47C93}" type="pres">
      <dgm:prSet presAssocID="{7EC41288-4F19-4547-AB89-FAE4B0090B24}" presName="background" presStyleLbl="node0" presStyleIdx="1" presStyleCnt="3"/>
      <dgm:spPr/>
    </dgm:pt>
    <dgm:pt modelId="{AD225860-C332-48B4-A40B-BA571EA9376C}" type="pres">
      <dgm:prSet presAssocID="{7EC41288-4F19-4547-AB89-FAE4B0090B24}" presName="text" presStyleLbl="fgAcc0" presStyleIdx="1" presStyleCnt="3">
        <dgm:presLayoutVars>
          <dgm:chPref val="3"/>
        </dgm:presLayoutVars>
      </dgm:prSet>
      <dgm:spPr/>
    </dgm:pt>
    <dgm:pt modelId="{F6E55208-96ED-4008-BF99-37F5CADEE28E}" type="pres">
      <dgm:prSet presAssocID="{7EC41288-4F19-4547-AB89-FAE4B0090B24}" presName="hierChild2" presStyleCnt="0"/>
      <dgm:spPr/>
    </dgm:pt>
    <dgm:pt modelId="{3D4DD235-4A57-4D2F-8C3A-7CFBCC232C3A}" type="pres">
      <dgm:prSet presAssocID="{FFB2F2D5-5EF3-46BF-B81D-795DCCBE79CC}" presName="hierRoot1" presStyleCnt="0"/>
      <dgm:spPr/>
    </dgm:pt>
    <dgm:pt modelId="{CF585EEA-FC82-4DAB-85AE-F746282A0AB8}" type="pres">
      <dgm:prSet presAssocID="{FFB2F2D5-5EF3-46BF-B81D-795DCCBE79CC}" presName="composite" presStyleCnt="0"/>
      <dgm:spPr/>
    </dgm:pt>
    <dgm:pt modelId="{7460C52A-70F1-4422-8648-3153F09B6C03}" type="pres">
      <dgm:prSet presAssocID="{FFB2F2D5-5EF3-46BF-B81D-795DCCBE79CC}" presName="background" presStyleLbl="node0" presStyleIdx="2" presStyleCnt="3"/>
      <dgm:spPr/>
    </dgm:pt>
    <dgm:pt modelId="{739F122B-3708-4EFB-82B6-A60CD6D375B6}" type="pres">
      <dgm:prSet presAssocID="{FFB2F2D5-5EF3-46BF-B81D-795DCCBE79CC}" presName="text" presStyleLbl="fgAcc0" presStyleIdx="2" presStyleCnt="3">
        <dgm:presLayoutVars>
          <dgm:chPref val="3"/>
        </dgm:presLayoutVars>
      </dgm:prSet>
      <dgm:spPr/>
    </dgm:pt>
    <dgm:pt modelId="{DC9F6CF0-8810-4C1C-B784-E741483BDCFC}" type="pres">
      <dgm:prSet presAssocID="{FFB2F2D5-5EF3-46BF-B81D-795DCCBE79CC}" presName="hierChild2" presStyleCnt="0"/>
      <dgm:spPr/>
    </dgm:pt>
  </dgm:ptLst>
  <dgm:cxnLst>
    <dgm:cxn modelId="{08ED141B-ECE2-45A9-B69E-61E639CAB0CB}" srcId="{27A2D2D2-D1AC-4116-ABDD-F1EE7B485988}" destId="{FFB2F2D5-5EF3-46BF-B81D-795DCCBE79CC}" srcOrd="2" destOrd="0" parTransId="{FDF87806-74A0-4981-AE0E-EE5F3932FDE3}" sibTransId="{82FF208E-73B1-425D-8BE2-2FF541A8693D}"/>
    <dgm:cxn modelId="{65D7311D-9CF1-4217-BC0E-D8A781D96355}" type="presOf" srcId="{FFB2F2D5-5EF3-46BF-B81D-795DCCBE79CC}" destId="{739F122B-3708-4EFB-82B6-A60CD6D375B6}" srcOrd="0" destOrd="0" presId="urn:microsoft.com/office/officeart/2005/8/layout/hierarchy1"/>
    <dgm:cxn modelId="{CDEE8883-E40A-48D8-B37D-47776BE7CF65}" type="presOf" srcId="{27A2D2D2-D1AC-4116-ABDD-F1EE7B485988}" destId="{4B2F1E75-3783-4F47-B653-83FA0478752E}" srcOrd="0" destOrd="0" presId="urn:microsoft.com/office/officeart/2005/8/layout/hierarchy1"/>
    <dgm:cxn modelId="{4FCF19B5-0E02-46A9-9DE9-6871CA99021F}" srcId="{27A2D2D2-D1AC-4116-ABDD-F1EE7B485988}" destId="{7EC41288-4F19-4547-AB89-FAE4B0090B24}" srcOrd="1" destOrd="0" parTransId="{5D45C1C3-4FA3-4CAF-A774-5183106D8357}" sibTransId="{6ED2B6D9-5E5F-433E-8E5D-17A1868B1698}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7BB730DC-15A0-46CE-B577-D5DA6A032252}" type="presOf" srcId="{7EC41288-4F19-4547-AB89-FAE4B0090B24}" destId="{AD225860-C332-48B4-A40B-BA571EA9376C}" srcOrd="0" destOrd="0" presId="urn:microsoft.com/office/officeart/2005/8/layout/hierarchy1"/>
    <dgm:cxn modelId="{42DAA9E0-8C6C-4647-9ABC-DCB6D312E74F}" type="presOf" srcId="{487BA98C-4833-4F15-B555-62262865B02D}" destId="{373C543A-165B-4243-8396-D0E1506E7139}" srcOrd="0" destOrd="0" presId="urn:microsoft.com/office/officeart/2005/8/layout/hierarchy1"/>
    <dgm:cxn modelId="{BBE6D3B6-36D5-4853-9CF4-7B81A3683679}" type="presParOf" srcId="{4B2F1E75-3783-4F47-B653-83FA0478752E}" destId="{7389B31D-CC2E-4DD2-98DB-E78898749F06}" srcOrd="0" destOrd="0" presId="urn:microsoft.com/office/officeart/2005/8/layout/hierarchy1"/>
    <dgm:cxn modelId="{7DFED969-04AD-4030-A160-4A923772AAD0}" type="presParOf" srcId="{7389B31D-CC2E-4DD2-98DB-E78898749F06}" destId="{027C9D71-0DFC-4B30-84A5-76E0D510BB0B}" srcOrd="0" destOrd="0" presId="urn:microsoft.com/office/officeart/2005/8/layout/hierarchy1"/>
    <dgm:cxn modelId="{CF7766AF-F982-4BB3-AD97-793DE6B0D727}" type="presParOf" srcId="{027C9D71-0DFC-4B30-84A5-76E0D510BB0B}" destId="{AEF7A2D2-626D-490E-B5B9-AFBC2231161A}" srcOrd="0" destOrd="0" presId="urn:microsoft.com/office/officeart/2005/8/layout/hierarchy1"/>
    <dgm:cxn modelId="{80A3EED3-85B3-4F87-B59C-299BF61064ED}" type="presParOf" srcId="{027C9D71-0DFC-4B30-84A5-76E0D510BB0B}" destId="{373C543A-165B-4243-8396-D0E1506E7139}" srcOrd="1" destOrd="0" presId="urn:microsoft.com/office/officeart/2005/8/layout/hierarchy1"/>
    <dgm:cxn modelId="{77A90A17-89FB-4248-BB6D-DDE10547370C}" type="presParOf" srcId="{7389B31D-CC2E-4DD2-98DB-E78898749F06}" destId="{87751D10-4CE5-4BD7-B3CA-06D2A717FA7C}" srcOrd="1" destOrd="0" presId="urn:microsoft.com/office/officeart/2005/8/layout/hierarchy1"/>
    <dgm:cxn modelId="{8D55FE6F-FA12-4241-BD84-85A1E7C1F93E}" type="presParOf" srcId="{4B2F1E75-3783-4F47-B653-83FA0478752E}" destId="{0500379F-36B4-4AC9-981D-B73029A2C788}" srcOrd="1" destOrd="0" presId="urn:microsoft.com/office/officeart/2005/8/layout/hierarchy1"/>
    <dgm:cxn modelId="{D99BEA07-6AB8-43F8-9716-D787063D4A4B}" type="presParOf" srcId="{0500379F-36B4-4AC9-981D-B73029A2C788}" destId="{57341CBA-70DD-45AB-8D4E-B50AB87132AF}" srcOrd="0" destOrd="0" presId="urn:microsoft.com/office/officeart/2005/8/layout/hierarchy1"/>
    <dgm:cxn modelId="{97AE2116-57DD-4F1F-AA98-46451BE5C228}" type="presParOf" srcId="{57341CBA-70DD-45AB-8D4E-B50AB87132AF}" destId="{62002E17-465B-49FD-AADE-ABE348D47C93}" srcOrd="0" destOrd="0" presId="urn:microsoft.com/office/officeart/2005/8/layout/hierarchy1"/>
    <dgm:cxn modelId="{726445AC-60DB-457E-83EA-EDFE16B45480}" type="presParOf" srcId="{57341CBA-70DD-45AB-8D4E-B50AB87132AF}" destId="{AD225860-C332-48B4-A40B-BA571EA9376C}" srcOrd="1" destOrd="0" presId="urn:microsoft.com/office/officeart/2005/8/layout/hierarchy1"/>
    <dgm:cxn modelId="{2BC9831B-C113-4671-A181-8B8636F41842}" type="presParOf" srcId="{0500379F-36B4-4AC9-981D-B73029A2C788}" destId="{F6E55208-96ED-4008-BF99-37F5CADEE28E}" srcOrd="1" destOrd="0" presId="urn:microsoft.com/office/officeart/2005/8/layout/hierarchy1"/>
    <dgm:cxn modelId="{F2377130-8FC1-444A-8BF7-6C7B68668841}" type="presParOf" srcId="{4B2F1E75-3783-4F47-B653-83FA0478752E}" destId="{3D4DD235-4A57-4D2F-8C3A-7CFBCC232C3A}" srcOrd="2" destOrd="0" presId="urn:microsoft.com/office/officeart/2005/8/layout/hierarchy1"/>
    <dgm:cxn modelId="{2213613E-D858-489B-A99A-5E6A75765FFE}" type="presParOf" srcId="{3D4DD235-4A57-4D2F-8C3A-7CFBCC232C3A}" destId="{CF585EEA-FC82-4DAB-85AE-F746282A0AB8}" srcOrd="0" destOrd="0" presId="urn:microsoft.com/office/officeart/2005/8/layout/hierarchy1"/>
    <dgm:cxn modelId="{F3A6AA75-4C33-42A2-8AF5-14B01632E18E}" type="presParOf" srcId="{CF585EEA-FC82-4DAB-85AE-F746282A0AB8}" destId="{7460C52A-70F1-4422-8648-3153F09B6C03}" srcOrd="0" destOrd="0" presId="urn:microsoft.com/office/officeart/2005/8/layout/hierarchy1"/>
    <dgm:cxn modelId="{E38CB69A-C1E3-44B8-8D55-AA167E4D0159}" type="presParOf" srcId="{CF585EEA-FC82-4DAB-85AE-F746282A0AB8}" destId="{739F122B-3708-4EFB-82B6-A60CD6D375B6}" srcOrd="1" destOrd="0" presId="urn:microsoft.com/office/officeart/2005/8/layout/hierarchy1"/>
    <dgm:cxn modelId="{DA76F2AD-3BEF-4811-9B57-B4A907EAF7B7}" type="presParOf" srcId="{3D4DD235-4A57-4D2F-8C3A-7CFBCC232C3A}" destId="{DC9F6CF0-8810-4C1C-B784-E741483BDC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U vrijeme baroka u Italiji pojavljuje se opera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DAEB547A-A4FB-497A-9323-950E1E95A7D9}">
      <dgm:prSet custT="1"/>
      <dgm:spPr/>
      <dgm:t>
        <a:bodyPr/>
        <a:lstStyle/>
        <a:p>
          <a:r>
            <a:rPr lang="hr-HR" sz="2400" dirty="0"/>
            <a:t>Raskošni kostimi izvođača baroknih opera kao i pozornica</a:t>
          </a:r>
          <a:endParaRPr lang="en-US" sz="2400" dirty="0"/>
        </a:p>
      </dgm:t>
    </dgm:pt>
    <dgm:pt modelId="{EDEE773E-EBA2-471B-9010-08D58F82153A}" type="parTrans" cxnId="{63162682-AD73-4662-BDE4-A70AE885C8D4}">
      <dgm:prSet/>
      <dgm:spPr/>
      <dgm:t>
        <a:bodyPr/>
        <a:lstStyle/>
        <a:p>
          <a:endParaRPr lang="hr-HR"/>
        </a:p>
      </dgm:t>
    </dgm:pt>
    <dgm:pt modelId="{30FA07C4-E7F3-45E3-B305-3FE6D3AC488D}" type="sibTrans" cxnId="{63162682-AD73-4662-BDE4-A70AE885C8D4}">
      <dgm:prSet/>
      <dgm:spPr/>
      <dgm:t>
        <a:bodyPr/>
        <a:lstStyle/>
        <a:p>
          <a:endParaRPr lang="hr-HR"/>
        </a:p>
      </dgm:t>
    </dgm:pt>
    <dgm:pt modelId="{34978532-AC83-494C-8A1E-1B0C872BA573}">
      <dgm:prSet custT="1"/>
      <dgm:spPr/>
      <dgm:t>
        <a:bodyPr/>
        <a:lstStyle/>
        <a:p>
          <a:r>
            <a:rPr lang="hr-HR" sz="2400" dirty="0"/>
            <a:t>Komedije u Italiji najomiljeniji oblik zabave u kazalištima</a:t>
          </a:r>
          <a:endParaRPr lang="en-US" sz="2400" dirty="0"/>
        </a:p>
      </dgm:t>
    </dgm:pt>
    <dgm:pt modelId="{18E0C637-6FAF-46B7-A9F9-9C5CF767289B}" type="parTrans" cxnId="{74E0E989-126F-48EB-A41C-CCCF5CC8B7D7}">
      <dgm:prSet/>
      <dgm:spPr/>
      <dgm:t>
        <a:bodyPr/>
        <a:lstStyle/>
        <a:p>
          <a:endParaRPr lang="hr-HR"/>
        </a:p>
      </dgm:t>
    </dgm:pt>
    <dgm:pt modelId="{FD2DD3C5-0BBF-4A7D-BC85-33B5D412E4AC}" type="sibTrans" cxnId="{74E0E989-126F-48EB-A41C-CCCF5CC8B7D7}">
      <dgm:prSet/>
      <dgm:spPr/>
      <dgm:t>
        <a:bodyPr/>
        <a:lstStyle/>
        <a:p>
          <a:endParaRPr lang="hr-HR"/>
        </a:p>
      </dgm:t>
    </dgm:pt>
    <dgm:pt modelId="{8E9081A0-A181-4580-9DB2-30DA7957D2FC}">
      <dgm:prSet custT="1"/>
      <dgm:spPr/>
      <dgm:t>
        <a:bodyPr/>
        <a:lstStyle/>
        <a:p>
          <a:r>
            <a:rPr lang="hr-HR" sz="2400" dirty="0"/>
            <a:t>U XVII. st. utemeljeno više francuskih akademija za unapređenje slikarstva, kiparstva, glazbe, arhitekture, plesa</a:t>
          </a:r>
          <a:endParaRPr lang="en-US" sz="2400" dirty="0"/>
        </a:p>
      </dgm:t>
    </dgm:pt>
    <dgm:pt modelId="{451207D2-50D0-4703-BC7D-D2DED4BED31B}" type="parTrans" cxnId="{AD58B7D6-5083-4E2F-9CF1-38CC42AE8C91}">
      <dgm:prSet/>
      <dgm:spPr/>
      <dgm:t>
        <a:bodyPr/>
        <a:lstStyle/>
        <a:p>
          <a:endParaRPr lang="hr-HR"/>
        </a:p>
      </dgm:t>
    </dgm:pt>
    <dgm:pt modelId="{2989E3B7-8491-4E2B-93B1-A64E4F2B724F}" type="sibTrans" cxnId="{AD58B7D6-5083-4E2F-9CF1-38CC42AE8C91}">
      <dgm:prSet/>
      <dgm:spPr/>
      <dgm:t>
        <a:bodyPr/>
        <a:lstStyle/>
        <a:p>
          <a:endParaRPr lang="hr-HR"/>
        </a:p>
      </dgm:t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</dgm:pt>
    <dgm:pt modelId="{F0BFD3F3-A3FD-4DAB-94D7-D55BFCD54911}" type="pres">
      <dgm:prSet presAssocID="{ECF813B9-33EE-4DAC-B738-B85DCD6EDD6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66BF20B-B6E2-4583-AE39-F2327A4AE876}" type="pres">
      <dgm:prSet presAssocID="{8246AEB0-4939-404F-A50F-0FE7D26A3657}" presName="spacer" presStyleCnt="0"/>
      <dgm:spPr/>
    </dgm:pt>
    <dgm:pt modelId="{333A6BF2-D742-4A62-9CF5-63849431952B}" type="pres">
      <dgm:prSet presAssocID="{DAEB547A-A4FB-497A-9323-950E1E95A7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157E87-EDED-4E6D-9526-37B6E16BE487}" type="pres">
      <dgm:prSet presAssocID="{30FA07C4-E7F3-45E3-B305-3FE6D3AC488D}" presName="spacer" presStyleCnt="0"/>
      <dgm:spPr/>
    </dgm:pt>
    <dgm:pt modelId="{E13802C1-4793-4F75-8FFE-2EBF26B33300}" type="pres">
      <dgm:prSet presAssocID="{34978532-AC83-494C-8A1E-1B0C872BA57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AE1B952-DAA6-447F-B28B-964887E92998}" type="pres">
      <dgm:prSet presAssocID="{FD2DD3C5-0BBF-4A7D-BC85-33B5D412E4AC}" presName="spacer" presStyleCnt="0"/>
      <dgm:spPr/>
    </dgm:pt>
    <dgm:pt modelId="{21BB11E0-4421-4185-B57C-4FDDBEA6717C}" type="pres">
      <dgm:prSet presAssocID="{8E9081A0-A181-4580-9DB2-30DA7957D2F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6E5A65A-B79D-4000-8F6D-DC136365B24A}" type="presOf" srcId="{34978532-AC83-494C-8A1E-1B0C872BA573}" destId="{E13802C1-4793-4F75-8FFE-2EBF26B33300}" srcOrd="0" destOrd="0" presId="urn:microsoft.com/office/officeart/2005/8/layout/vList2"/>
    <dgm:cxn modelId="{63162682-AD73-4662-BDE4-A70AE885C8D4}" srcId="{22D98622-848B-4CF4-9A65-B5FB6D5B4437}" destId="{DAEB547A-A4FB-497A-9323-950E1E95A7D9}" srcOrd="1" destOrd="0" parTransId="{EDEE773E-EBA2-471B-9010-08D58F82153A}" sibTransId="{30FA07C4-E7F3-45E3-B305-3FE6D3AC488D}"/>
    <dgm:cxn modelId="{74E0E989-126F-48EB-A41C-CCCF5CC8B7D7}" srcId="{22D98622-848B-4CF4-9A65-B5FB6D5B4437}" destId="{34978532-AC83-494C-8A1E-1B0C872BA573}" srcOrd="2" destOrd="0" parTransId="{18E0C637-6FAF-46B7-A9F9-9C5CF767289B}" sibTransId="{FD2DD3C5-0BBF-4A7D-BC85-33B5D412E4AC}"/>
    <dgm:cxn modelId="{A301F697-142F-47DE-B1D4-AB68BAC51A1A}" type="presOf" srcId="{DAEB547A-A4FB-497A-9323-950E1E95A7D9}" destId="{333A6BF2-D742-4A62-9CF5-63849431952B}" srcOrd="0" destOrd="0" presId="urn:microsoft.com/office/officeart/2005/8/layout/vList2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AD58B7D6-5083-4E2F-9CF1-38CC42AE8C91}" srcId="{22D98622-848B-4CF4-9A65-B5FB6D5B4437}" destId="{8E9081A0-A181-4580-9DB2-30DA7957D2FC}" srcOrd="3" destOrd="0" parTransId="{451207D2-50D0-4703-BC7D-D2DED4BED31B}" sibTransId="{2989E3B7-8491-4E2B-93B1-A64E4F2B724F}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8D5B1BFF-B482-4D46-9819-0D4C2A5C0888}" type="presOf" srcId="{8E9081A0-A181-4580-9DB2-30DA7957D2FC}" destId="{21BB11E0-4421-4185-B57C-4FDDBEA6717C}" srcOrd="0" destOrd="0" presId="urn:microsoft.com/office/officeart/2005/8/layout/vList2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DB6C932D-C002-40A3-9291-995F2290F0AF}" type="presParOf" srcId="{A51E8AF6-2E77-468F-819C-8EBD86F9CF4F}" destId="{B66BF20B-B6E2-4583-AE39-F2327A4AE876}" srcOrd="1" destOrd="0" presId="urn:microsoft.com/office/officeart/2005/8/layout/vList2"/>
    <dgm:cxn modelId="{75295496-6502-43EA-949E-26484F95F4E9}" type="presParOf" srcId="{A51E8AF6-2E77-468F-819C-8EBD86F9CF4F}" destId="{333A6BF2-D742-4A62-9CF5-63849431952B}" srcOrd="2" destOrd="0" presId="urn:microsoft.com/office/officeart/2005/8/layout/vList2"/>
    <dgm:cxn modelId="{B80BDB15-1733-4C88-BB1B-46DAB574E658}" type="presParOf" srcId="{A51E8AF6-2E77-468F-819C-8EBD86F9CF4F}" destId="{F9157E87-EDED-4E6D-9526-37B6E16BE487}" srcOrd="3" destOrd="0" presId="urn:microsoft.com/office/officeart/2005/8/layout/vList2"/>
    <dgm:cxn modelId="{4429958F-89CF-4B2B-9C06-C4E4034C9391}" type="presParOf" srcId="{A51E8AF6-2E77-468F-819C-8EBD86F9CF4F}" destId="{E13802C1-4793-4F75-8FFE-2EBF26B33300}" srcOrd="4" destOrd="0" presId="urn:microsoft.com/office/officeart/2005/8/layout/vList2"/>
    <dgm:cxn modelId="{42200F72-D2B0-48B5-9C8A-73730F534539}" type="presParOf" srcId="{A51E8AF6-2E77-468F-819C-8EBD86F9CF4F}" destId="{0AE1B952-DAA6-447F-B28B-964887E92998}" srcOrd="5" destOrd="0" presId="urn:microsoft.com/office/officeart/2005/8/layout/vList2"/>
    <dgm:cxn modelId="{187C2E50-8D0C-4D9C-80F6-1EFAFC50E68B}" type="presParOf" srcId="{A51E8AF6-2E77-468F-819C-8EBD86F9CF4F}" destId="{21BB11E0-4421-4185-B57C-4FDDBEA6717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61547-9A23-443F-BB3A-53C8C090C2DC}">
      <dgm:prSet custT="1"/>
      <dgm:spPr/>
      <dgm:t>
        <a:bodyPr/>
        <a:lstStyle/>
        <a:p>
          <a:r>
            <a:rPr lang="hr-HR" sz="2400" dirty="0"/>
            <a:t>Razdoblje barokne umjetnosti u Hrvatskoj počinje u vrijeme protureformacije i katoličke obnove</a:t>
          </a:r>
          <a:endParaRPr lang="en-US" sz="2400" dirty="0"/>
        </a:p>
      </dgm:t>
    </dgm:pt>
    <dgm:pt modelId="{EAF66DB1-0C22-4E99-89F9-D7F1368A655F}" type="parTrans" cxnId="{9320D195-3ABF-4CCB-9C55-0186417D185B}">
      <dgm:prSet/>
      <dgm:spPr/>
      <dgm:t>
        <a:bodyPr/>
        <a:lstStyle/>
        <a:p>
          <a:endParaRPr lang="en-US"/>
        </a:p>
      </dgm:t>
    </dgm:pt>
    <dgm:pt modelId="{895D158E-4115-47C1-9EFE-A622CFE8CEA3}" type="sibTrans" cxnId="{9320D195-3ABF-4CCB-9C55-0186417D185B}">
      <dgm:prSet/>
      <dgm:spPr/>
      <dgm:t>
        <a:bodyPr/>
        <a:lstStyle/>
        <a:p>
          <a:endParaRPr lang="en-US"/>
        </a:p>
      </dgm:t>
    </dgm:pt>
    <dgm:pt modelId="{FD622A21-4BD4-4CF5-89FD-0DC85E3A6694}">
      <dgm:prSet custT="1"/>
      <dgm:spPr/>
      <dgm:t>
        <a:bodyPr/>
        <a:lstStyle/>
        <a:p>
          <a:r>
            <a:rPr lang="hr-HR" sz="2400" dirty="0"/>
            <a:t>Osnivanje prvih isusovačkih gimnazija u Dubrovniku, Zagrebu, Varaždinu, Požegi, Rijeci</a:t>
          </a:r>
          <a:endParaRPr lang="en-US" sz="2400" dirty="0"/>
        </a:p>
      </dgm:t>
    </dgm:pt>
    <dgm:pt modelId="{C724A01B-7C58-4500-9477-620A780AA57D}" type="parTrans" cxnId="{CD3A5774-968A-42C0-8E14-EAA8693D00E0}">
      <dgm:prSet/>
      <dgm:spPr/>
    </dgm:pt>
    <dgm:pt modelId="{42750A18-D716-4612-82B0-8E3E3F00273B}" type="sibTrans" cxnId="{CD3A5774-968A-42C0-8E14-EAA8693D00E0}">
      <dgm:prSet/>
      <dgm:spPr/>
    </dgm:pt>
    <dgm:pt modelId="{136D851B-2034-4B06-B476-691764FE8FFC}">
      <dgm:prSet custT="1"/>
      <dgm:spPr/>
      <dgm:t>
        <a:bodyPr/>
        <a:lstStyle/>
        <a:p>
          <a:r>
            <a:rPr lang="hr-HR" sz="2400" dirty="0"/>
            <a:t>Tiskanje knjiga na narodnom jeziku</a:t>
          </a:r>
          <a:endParaRPr lang="en-US" sz="2400" dirty="0"/>
        </a:p>
      </dgm:t>
    </dgm:pt>
    <dgm:pt modelId="{6558ECB4-4DDF-425D-97C2-71C4A270F51D}" type="parTrans" cxnId="{A355C728-4B3F-46D7-919A-1BE94B58C389}">
      <dgm:prSet/>
      <dgm:spPr/>
    </dgm:pt>
    <dgm:pt modelId="{42A1C15A-5197-4FA7-93EE-DEA6C0B6B96B}" type="sibTrans" cxnId="{A355C728-4B3F-46D7-919A-1BE94B58C389}">
      <dgm:prSet/>
      <dgm:spPr/>
    </dgm:pt>
    <dgm:pt modelId="{A900B780-4F42-4ACB-8F4B-D7ADE28B1C47}">
      <dgm:prSet custT="1"/>
      <dgm:spPr/>
      <dgm:t>
        <a:bodyPr/>
        <a:lstStyle/>
        <a:p>
          <a:r>
            <a:rPr lang="hr-HR" sz="2400" dirty="0"/>
            <a:t>Isusovac Bartul Kašić napisao prvu hrvatsku gramatiku – štokavsko narječje</a:t>
          </a:r>
          <a:endParaRPr lang="en-US" sz="2400" dirty="0"/>
        </a:p>
      </dgm:t>
    </dgm:pt>
    <dgm:pt modelId="{5B9515BF-59B4-4C3E-9629-07EE9AAA231A}" type="parTrans" cxnId="{4FB42BBD-7CF2-4988-AC63-74A1FC9210A8}">
      <dgm:prSet/>
      <dgm:spPr/>
    </dgm:pt>
    <dgm:pt modelId="{305C13DD-E9AC-4E4F-89C6-7E4C2E77CE57}" type="sibTrans" cxnId="{4FB42BBD-7CF2-4988-AC63-74A1FC9210A8}">
      <dgm:prSet/>
      <dgm:spPr/>
    </dgm:pt>
    <dgm:pt modelId="{033B2FDF-110C-403A-97FD-3FA2F0CD9044}" type="pres">
      <dgm:prSet presAssocID="{DF6E9E80-7DB2-4462-BE41-D5FFACA85A20}" presName="linear" presStyleCnt="0">
        <dgm:presLayoutVars>
          <dgm:animLvl val="lvl"/>
          <dgm:resizeHandles val="exact"/>
        </dgm:presLayoutVars>
      </dgm:prSet>
      <dgm:spPr/>
    </dgm:pt>
    <dgm:pt modelId="{298FF517-4766-4A54-9163-3CEC5AC02C95}" type="pres">
      <dgm:prSet presAssocID="{7B761547-9A23-443F-BB3A-53C8C090C2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3C1845C-E2A7-482B-AA74-640CFD1A7109}" type="pres">
      <dgm:prSet presAssocID="{895D158E-4115-47C1-9EFE-A622CFE8CEA3}" presName="spacer" presStyleCnt="0"/>
      <dgm:spPr/>
    </dgm:pt>
    <dgm:pt modelId="{517DF8B3-C9DD-49BA-B982-FBFFDE522DAF}" type="pres">
      <dgm:prSet presAssocID="{FD622A21-4BD4-4CF5-89FD-0DC85E3A669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2FC4EB7-18A0-4600-BB6C-90438DDB6C78}" type="pres">
      <dgm:prSet presAssocID="{42750A18-D716-4612-82B0-8E3E3F00273B}" presName="spacer" presStyleCnt="0"/>
      <dgm:spPr/>
    </dgm:pt>
    <dgm:pt modelId="{46143108-E9FB-4985-BB88-2CAD3657EE3F}" type="pres">
      <dgm:prSet presAssocID="{136D851B-2034-4B06-B476-691764FE8FF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174259E-98C4-4E2F-8621-6AF69127ACCA}" type="pres">
      <dgm:prSet presAssocID="{42A1C15A-5197-4FA7-93EE-DEA6C0B6B96B}" presName="spacer" presStyleCnt="0"/>
      <dgm:spPr/>
    </dgm:pt>
    <dgm:pt modelId="{4919DA65-C064-4227-A514-61E0CD97CE36}" type="pres">
      <dgm:prSet presAssocID="{A900B780-4F42-4ACB-8F4B-D7ADE28B1C4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A179E11-DF99-4127-9916-8DBBA169A3F7}" type="presOf" srcId="{DF6E9E80-7DB2-4462-BE41-D5FFACA85A20}" destId="{033B2FDF-110C-403A-97FD-3FA2F0CD9044}" srcOrd="0" destOrd="0" presId="urn:microsoft.com/office/officeart/2005/8/layout/vList2"/>
    <dgm:cxn modelId="{A355C728-4B3F-46D7-919A-1BE94B58C389}" srcId="{DF6E9E80-7DB2-4462-BE41-D5FFACA85A20}" destId="{136D851B-2034-4B06-B476-691764FE8FFC}" srcOrd="2" destOrd="0" parTransId="{6558ECB4-4DDF-425D-97C2-71C4A270F51D}" sibTransId="{42A1C15A-5197-4FA7-93EE-DEA6C0B6B96B}"/>
    <dgm:cxn modelId="{66AC613D-16C9-40DF-8C56-A5C4CA4B59EC}" type="presOf" srcId="{A900B780-4F42-4ACB-8F4B-D7ADE28B1C47}" destId="{4919DA65-C064-4227-A514-61E0CD97CE36}" srcOrd="0" destOrd="0" presId="urn:microsoft.com/office/officeart/2005/8/layout/vList2"/>
    <dgm:cxn modelId="{EC79F54D-B6FB-4F68-ACC3-34E8DAE4E887}" type="presOf" srcId="{136D851B-2034-4B06-B476-691764FE8FFC}" destId="{46143108-E9FB-4985-BB88-2CAD3657EE3F}" srcOrd="0" destOrd="0" presId="urn:microsoft.com/office/officeart/2005/8/layout/vList2"/>
    <dgm:cxn modelId="{CD3A5774-968A-42C0-8E14-EAA8693D00E0}" srcId="{DF6E9E80-7DB2-4462-BE41-D5FFACA85A20}" destId="{FD622A21-4BD4-4CF5-89FD-0DC85E3A6694}" srcOrd="1" destOrd="0" parTransId="{C724A01B-7C58-4500-9477-620A780AA57D}" sibTransId="{42750A18-D716-4612-82B0-8E3E3F00273B}"/>
    <dgm:cxn modelId="{9320D195-3ABF-4CCB-9C55-0186417D185B}" srcId="{DF6E9E80-7DB2-4462-BE41-D5FFACA85A20}" destId="{7B761547-9A23-443F-BB3A-53C8C090C2DC}" srcOrd="0" destOrd="0" parTransId="{EAF66DB1-0C22-4E99-89F9-D7F1368A655F}" sibTransId="{895D158E-4115-47C1-9EFE-A622CFE8CEA3}"/>
    <dgm:cxn modelId="{2C0D40A3-83D6-49FF-9FD4-7AC35CBB835B}" type="presOf" srcId="{7B761547-9A23-443F-BB3A-53C8C090C2DC}" destId="{298FF517-4766-4A54-9163-3CEC5AC02C95}" srcOrd="0" destOrd="0" presId="urn:microsoft.com/office/officeart/2005/8/layout/vList2"/>
    <dgm:cxn modelId="{BF0A4FB3-04E4-4769-9C68-C52AE0B647E1}" type="presOf" srcId="{FD622A21-4BD4-4CF5-89FD-0DC85E3A6694}" destId="{517DF8B3-C9DD-49BA-B982-FBFFDE522DAF}" srcOrd="0" destOrd="0" presId="urn:microsoft.com/office/officeart/2005/8/layout/vList2"/>
    <dgm:cxn modelId="{4FB42BBD-7CF2-4988-AC63-74A1FC9210A8}" srcId="{DF6E9E80-7DB2-4462-BE41-D5FFACA85A20}" destId="{A900B780-4F42-4ACB-8F4B-D7ADE28B1C47}" srcOrd="3" destOrd="0" parTransId="{5B9515BF-59B4-4C3E-9629-07EE9AAA231A}" sibTransId="{305C13DD-E9AC-4E4F-89C6-7E4C2E77CE57}"/>
    <dgm:cxn modelId="{10EBABFA-F710-43BC-B0E8-A5B47E3371DA}" type="presParOf" srcId="{033B2FDF-110C-403A-97FD-3FA2F0CD9044}" destId="{298FF517-4766-4A54-9163-3CEC5AC02C95}" srcOrd="0" destOrd="0" presId="urn:microsoft.com/office/officeart/2005/8/layout/vList2"/>
    <dgm:cxn modelId="{41695FFF-A51E-4A14-99A5-F0988BB031E2}" type="presParOf" srcId="{033B2FDF-110C-403A-97FD-3FA2F0CD9044}" destId="{A3C1845C-E2A7-482B-AA74-640CFD1A7109}" srcOrd="1" destOrd="0" presId="urn:microsoft.com/office/officeart/2005/8/layout/vList2"/>
    <dgm:cxn modelId="{23F85832-45A1-4413-9199-6B1BD09C812D}" type="presParOf" srcId="{033B2FDF-110C-403A-97FD-3FA2F0CD9044}" destId="{517DF8B3-C9DD-49BA-B982-FBFFDE522DAF}" srcOrd="2" destOrd="0" presId="urn:microsoft.com/office/officeart/2005/8/layout/vList2"/>
    <dgm:cxn modelId="{0AE9000B-21D5-4DBA-A29F-22C821BFFAB0}" type="presParOf" srcId="{033B2FDF-110C-403A-97FD-3FA2F0CD9044}" destId="{A2FC4EB7-18A0-4600-BB6C-90438DDB6C78}" srcOrd="3" destOrd="0" presId="urn:microsoft.com/office/officeart/2005/8/layout/vList2"/>
    <dgm:cxn modelId="{05C30A8D-4A32-4F43-B67C-00E652DA6D29}" type="presParOf" srcId="{033B2FDF-110C-403A-97FD-3FA2F0CD9044}" destId="{46143108-E9FB-4985-BB88-2CAD3657EE3F}" srcOrd="4" destOrd="0" presId="urn:microsoft.com/office/officeart/2005/8/layout/vList2"/>
    <dgm:cxn modelId="{5F555A5A-2AC2-4D2C-A110-FF06223D9077}" type="presParOf" srcId="{033B2FDF-110C-403A-97FD-3FA2F0CD9044}" destId="{8174259E-98C4-4E2F-8621-6AF69127ACCA}" srcOrd="5" destOrd="0" presId="urn:microsoft.com/office/officeart/2005/8/layout/vList2"/>
    <dgm:cxn modelId="{C932E75B-8C91-44C0-838D-AD2DF6E81F05}" type="presParOf" srcId="{033B2FDF-110C-403A-97FD-3FA2F0CD9044}" destId="{4919DA65-C064-4227-A514-61E0CD97CE36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98E248-54BD-48D6-89A0-BDFFE5FCF33A}">
      <dgm:prSet custT="1"/>
      <dgm:spPr/>
      <dgm:t>
        <a:bodyPr/>
        <a:lstStyle/>
        <a:p>
          <a:r>
            <a:rPr lang="hr-HR" sz="2400" i="1" dirty="0"/>
            <a:t>Vila </a:t>
          </a:r>
          <a:r>
            <a:rPr lang="hr-HR" sz="2400" i="1" dirty="0" err="1"/>
            <a:t>Slovinka</a:t>
          </a:r>
          <a:r>
            <a:rPr lang="hr-HR" sz="2400" dirty="0"/>
            <a:t>, Jurja </a:t>
          </a:r>
          <a:r>
            <a:rPr lang="hr-HR" sz="2400" dirty="0" err="1"/>
            <a:t>Barakovića</a:t>
          </a:r>
          <a:r>
            <a:rPr lang="hr-HR" sz="2400" dirty="0"/>
            <a:t> iz 1613. godine je početak baroka u Hrvatskoj</a:t>
          </a:r>
          <a:endParaRPr lang="en-US" sz="2400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5F254333-DA35-4DA5-A8F2-297827345607}">
      <dgm:prSet custT="1"/>
      <dgm:spPr/>
      <dgm:t>
        <a:bodyPr/>
        <a:lstStyle/>
        <a:p>
          <a:r>
            <a:rPr lang="hr-HR" sz="2400" dirty="0"/>
            <a:t>Kraj baroka obilježila je </a:t>
          </a:r>
          <a:r>
            <a:rPr lang="hr-HR" sz="2400" i="1" dirty="0"/>
            <a:t>Sveta </a:t>
          </a:r>
          <a:r>
            <a:rPr lang="hr-HR" sz="2400" i="1" dirty="0" err="1"/>
            <a:t>Rožalija</a:t>
          </a:r>
          <a:r>
            <a:rPr lang="hr-HR" sz="2400" i="1" dirty="0"/>
            <a:t> </a:t>
          </a:r>
          <a:r>
            <a:rPr lang="hr-HR" sz="2400" dirty="0"/>
            <a:t>Antuna </a:t>
          </a:r>
          <a:r>
            <a:rPr lang="hr-HR" sz="2400" dirty="0" err="1"/>
            <a:t>Kanižlića</a:t>
          </a:r>
          <a:r>
            <a:rPr lang="hr-HR" sz="2400" dirty="0"/>
            <a:t> iz 1780. godine</a:t>
          </a:r>
          <a:endParaRPr lang="en-US" sz="2400" dirty="0"/>
        </a:p>
      </dgm:t>
    </dgm:pt>
    <dgm:pt modelId="{71AD290A-65EB-4044-92F1-AD70D7FB8FA7}" type="parTrans" cxnId="{BBEB38D6-4F03-4D31-ACBE-A8F122572B36}">
      <dgm:prSet/>
      <dgm:spPr/>
    </dgm:pt>
    <dgm:pt modelId="{B00A9614-2088-40E2-A6BA-452E8342BA89}" type="sibTrans" cxnId="{BBEB38D6-4F03-4D31-ACBE-A8F122572B36}">
      <dgm:prSet/>
      <dgm:spPr/>
    </dgm:pt>
    <dgm:pt modelId="{EF50B6A1-9AAE-4E32-8B3B-EF2C712FE6D0}">
      <dgm:prSet custT="1"/>
      <dgm:spPr/>
      <dgm:t>
        <a:bodyPr/>
        <a:lstStyle/>
        <a:p>
          <a:r>
            <a:rPr lang="hr-HR" sz="2400" dirty="0"/>
            <a:t>Najpoznatija književna djela Dubrovčanina Ivana Gundulića su: </a:t>
          </a:r>
          <a:r>
            <a:rPr lang="hr-HR" sz="2400" i="1" dirty="0"/>
            <a:t>Osman</a:t>
          </a:r>
          <a:r>
            <a:rPr lang="hr-HR" sz="2400" dirty="0"/>
            <a:t>, </a:t>
          </a:r>
          <a:r>
            <a:rPr lang="hr-HR" sz="2400" i="1" dirty="0"/>
            <a:t>Dubravka</a:t>
          </a:r>
          <a:r>
            <a:rPr lang="hr-HR" sz="2400" dirty="0"/>
            <a:t> i </a:t>
          </a:r>
          <a:r>
            <a:rPr lang="hr-HR" sz="2400" i="1" dirty="0"/>
            <a:t>Suze sina razmetnoga</a:t>
          </a:r>
          <a:endParaRPr lang="en-US" sz="2400" i="1" dirty="0"/>
        </a:p>
      </dgm:t>
    </dgm:pt>
    <dgm:pt modelId="{17F518D1-7C4C-4DA1-B09E-5559FCAF9E48}" type="parTrans" cxnId="{B73C78DA-4F97-4AB1-BA19-E1FC13A63C46}">
      <dgm:prSet/>
      <dgm:spPr/>
    </dgm:pt>
    <dgm:pt modelId="{60720717-491C-436B-9006-64630D27DE7A}" type="sibTrans" cxnId="{B73C78DA-4F97-4AB1-BA19-E1FC13A63C46}">
      <dgm:prSet/>
      <dgm:spPr/>
    </dgm:pt>
    <dgm:pt modelId="{54B5B97E-745D-4DD6-9B96-B6E91B9C03C0}">
      <dgm:prSet custT="1"/>
      <dgm:spPr/>
      <dgm:t>
        <a:bodyPr/>
        <a:lstStyle/>
        <a:p>
          <a:r>
            <a:rPr lang="hr-HR" sz="2400" dirty="0"/>
            <a:t>Dubrovnik najjače kulturno središte Hrvatske XVII. st.</a:t>
          </a:r>
          <a:endParaRPr lang="en-US" sz="2400" dirty="0"/>
        </a:p>
      </dgm:t>
    </dgm:pt>
    <dgm:pt modelId="{D2424675-77A6-4D78-BAC1-245E173029FF}" type="parTrans" cxnId="{5C5D16BA-7461-42F1-988F-703A2938B96F}">
      <dgm:prSet/>
      <dgm:spPr/>
    </dgm:pt>
    <dgm:pt modelId="{15303F82-26D8-40C2-A099-707C2AEE7212}" type="sibTrans" cxnId="{5C5D16BA-7461-42F1-988F-703A2938B96F}">
      <dgm:prSet/>
      <dgm:spPr/>
    </dgm:pt>
    <dgm:pt modelId="{B664A23F-F866-4EB6-9EFA-7BF70763F9BA}">
      <dgm:prSet custT="1"/>
      <dgm:spPr/>
      <dgm:t>
        <a:bodyPr/>
        <a:lstStyle/>
        <a:p>
          <a:r>
            <a:rPr lang="hr-HR" sz="2400" dirty="0"/>
            <a:t>Dramska djela su se izvodila u kazalištima, postojalo nekoliko kazališnih družina</a:t>
          </a:r>
          <a:endParaRPr lang="en-US" sz="2400" dirty="0"/>
        </a:p>
      </dgm:t>
    </dgm:pt>
    <dgm:pt modelId="{2215CEF5-F446-43A3-A618-B3CA111D8F72}" type="parTrans" cxnId="{CA511131-624B-482B-B92B-3A44DC44EB04}">
      <dgm:prSet/>
      <dgm:spPr/>
    </dgm:pt>
    <dgm:pt modelId="{BA0CE073-EFCF-4C42-8D73-5FC7E66319B2}" type="sibTrans" cxnId="{CA511131-624B-482B-B92B-3A44DC44EB04}">
      <dgm:prSet/>
      <dgm:spPr/>
    </dgm:pt>
    <dgm:pt modelId="{90A02836-943D-4919-8C75-C619DA64F526}" type="pres">
      <dgm:prSet presAssocID="{CB2575E1-B73E-4E21-866B-82D9777B7430}" presName="linear" presStyleCnt="0">
        <dgm:presLayoutVars>
          <dgm:animLvl val="lvl"/>
          <dgm:resizeHandles val="exact"/>
        </dgm:presLayoutVars>
      </dgm:prSet>
      <dgm:spPr/>
    </dgm:pt>
    <dgm:pt modelId="{B2E7A1BF-1CAA-4159-A978-4E78D71D0718}" type="pres">
      <dgm:prSet presAssocID="{B998E248-54BD-48D6-89A0-BDFFE5FCF33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01D7DAB-21AD-4447-84FB-0EAB4972F98B}" type="pres">
      <dgm:prSet presAssocID="{A3232AD4-CA85-4BC0-A88D-425E35E28C37}" presName="spacer" presStyleCnt="0"/>
      <dgm:spPr/>
    </dgm:pt>
    <dgm:pt modelId="{2494E865-3B64-43A5-9ED3-CE3F878B550C}" type="pres">
      <dgm:prSet presAssocID="{5F254333-DA35-4DA5-A8F2-29782734560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6EF52DC-A60B-42C5-80FF-828F0C68619D}" type="pres">
      <dgm:prSet presAssocID="{B00A9614-2088-40E2-A6BA-452E8342BA89}" presName="spacer" presStyleCnt="0"/>
      <dgm:spPr/>
    </dgm:pt>
    <dgm:pt modelId="{FEF08757-5D16-4EF4-A8D6-5F17615C9C37}" type="pres">
      <dgm:prSet presAssocID="{EF50B6A1-9AAE-4E32-8B3B-EF2C712FE6D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A2D693D-CD8A-4819-A9EB-57BBBDB7FC62}" type="pres">
      <dgm:prSet presAssocID="{60720717-491C-436B-9006-64630D27DE7A}" presName="spacer" presStyleCnt="0"/>
      <dgm:spPr/>
    </dgm:pt>
    <dgm:pt modelId="{182B38D8-9644-4CC2-AC63-E88D92DB2B1E}" type="pres">
      <dgm:prSet presAssocID="{54B5B97E-745D-4DD6-9B96-B6E91B9C03C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9E122A4-0464-4FCD-BF5B-27719E9E06A6}" type="pres">
      <dgm:prSet presAssocID="{15303F82-26D8-40C2-A099-707C2AEE7212}" presName="spacer" presStyleCnt="0"/>
      <dgm:spPr/>
    </dgm:pt>
    <dgm:pt modelId="{FDB800AA-2890-42F1-BF85-350DCB25A0BC}" type="pres">
      <dgm:prSet presAssocID="{B664A23F-F866-4EB6-9EFA-7BF70763F9B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DC79F1F-2AF8-449B-A484-0F51CD9939EF}" type="presOf" srcId="{CB2575E1-B73E-4E21-866B-82D9777B7430}" destId="{90A02836-943D-4919-8C75-C619DA64F526}" srcOrd="0" destOrd="0" presId="urn:microsoft.com/office/officeart/2005/8/layout/vList2"/>
    <dgm:cxn modelId="{2C56B629-6A03-4133-9326-FE4828DB8BB3}" type="presOf" srcId="{54B5B97E-745D-4DD6-9B96-B6E91B9C03C0}" destId="{182B38D8-9644-4CC2-AC63-E88D92DB2B1E}" srcOrd="0" destOrd="0" presId="urn:microsoft.com/office/officeart/2005/8/layout/vList2"/>
    <dgm:cxn modelId="{CA511131-624B-482B-B92B-3A44DC44EB04}" srcId="{CB2575E1-B73E-4E21-866B-82D9777B7430}" destId="{B664A23F-F866-4EB6-9EFA-7BF70763F9BA}" srcOrd="4" destOrd="0" parTransId="{2215CEF5-F446-43A3-A618-B3CA111D8F72}" sibTransId="{BA0CE073-EFCF-4C42-8D73-5FC7E66319B2}"/>
    <dgm:cxn modelId="{DA8DAE39-C6D5-4927-BD58-A85B59335B4D}" type="presOf" srcId="{B998E248-54BD-48D6-89A0-BDFFE5FCF33A}" destId="{B2E7A1BF-1CAA-4159-A978-4E78D71D0718}" srcOrd="0" destOrd="0" presId="urn:microsoft.com/office/officeart/2005/8/layout/vList2"/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F23A5D80-1FBB-4889-9736-F6BE15B86E93}" type="presOf" srcId="{5F254333-DA35-4DA5-A8F2-297827345607}" destId="{2494E865-3B64-43A5-9ED3-CE3F878B550C}" srcOrd="0" destOrd="0" presId="urn:microsoft.com/office/officeart/2005/8/layout/vList2"/>
    <dgm:cxn modelId="{4A6B7E90-933E-484C-A809-B9DFC58F4DEB}" type="presOf" srcId="{EF50B6A1-9AAE-4E32-8B3B-EF2C712FE6D0}" destId="{FEF08757-5D16-4EF4-A8D6-5F17615C9C37}" srcOrd="0" destOrd="0" presId="urn:microsoft.com/office/officeart/2005/8/layout/vList2"/>
    <dgm:cxn modelId="{5C5D16BA-7461-42F1-988F-703A2938B96F}" srcId="{CB2575E1-B73E-4E21-866B-82D9777B7430}" destId="{54B5B97E-745D-4DD6-9B96-B6E91B9C03C0}" srcOrd="3" destOrd="0" parTransId="{D2424675-77A6-4D78-BAC1-245E173029FF}" sibTransId="{15303F82-26D8-40C2-A099-707C2AEE7212}"/>
    <dgm:cxn modelId="{5CAF14CD-1F3C-4DB6-ABAE-06BB0682D4DD}" type="presOf" srcId="{B664A23F-F866-4EB6-9EFA-7BF70763F9BA}" destId="{FDB800AA-2890-42F1-BF85-350DCB25A0BC}" srcOrd="0" destOrd="0" presId="urn:microsoft.com/office/officeart/2005/8/layout/vList2"/>
    <dgm:cxn modelId="{BBEB38D6-4F03-4D31-ACBE-A8F122572B36}" srcId="{CB2575E1-B73E-4E21-866B-82D9777B7430}" destId="{5F254333-DA35-4DA5-A8F2-297827345607}" srcOrd="1" destOrd="0" parTransId="{71AD290A-65EB-4044-92F1-AD70D7FB8FA7}" sibTransId="{B00A9614-2088-40E2-A6BA-452E8342BA89}"/>
    <dgm:cxn modelId="{B73C78DA-4F97-4AB1-BA19-E1FC13A63C46}" srcId="{CB2575E1-B73E-4E21-866B-82D9777B7430}" destId="{EF50B6A1-9AAE-4E32-8B3B-EF2C712FE6D0}" srcOrd="2" destOrd="0" parTransId="{17F518D1-7C4C-4DA1-B09E-5559FCAF9E48}" sibTransId="{60720717-491C-436B-9006-64630D27DE7A}"/>
    <dgm:cxn modelId="{95208468-26CE-4F48-A7C8-ED2C1C455C89}" type="presParOf" srcId="{90A02836-943D-4919-8C75-C619DA64F526}" destId="{B2E7A1BF-1CAA-4159-A978-4E78D71D0718}" srcOrd="0" destOrd="0" presId="urn:microsoft.com/office/officeart/2005/8/layout/vList2"/>
    <dgm:cxn modelId="{24289F49-0AC3-40A3-AE81-F83D3282EC0C}" type="presParOf" srcId="{90A02836-943D-4919-8C75-C619DA64F526}" destId="{901D7DAB-21AD-4447-84FB-0EAB4972F98B}" srcOrd="1" destOrd="0" presId="urn:microsoft.com/office/officeart/2005/8/layout/vList2"/>
    <dgm:cxn modelId="{3DEA92F5-DF3E-4ABD-96ED-9B0A33E7D3ED}" type="presParOf" srcId="{90A02836-943D-4919-8C75-C619DA64F526}" destId="{2494E865-3B64-43A5-9ED3-CE3F878B550C}" srcOrd="2" destOrd="0" presId="urn:microsoft.com/office/officeart/2005/8/layout/vList2"/>
    <dgm:cxn modelId="{65DC2B22-1778-41B7-80D2-A73A4D56BA08}" type="presParOf" srcId="{90A02836-943D-4919-8C75-C619DA64F526}" destId="{16EF52DC-A60B-42C5-80FF-828F0C68619D}" srcOrd="3" destOrd="0" presId="urn:microsoft.com/office/officeart/2005/8/layout/vList2"/>
    <dgm:cxn modelId="{1CB33971-BBDD-41A1-B22A-8191018C21EC}" type="presParOf" srcId="{90A02836-943D-4919-8C75-C619DA64F526}" destId="{FEF08757-5D16-4EF4-A8D6-5F17615C9C37}" srcOrd="4" destOrd="0" presId="urn:microsoft.com/office/officeart/2005/8/layout/vList2"/>
    <dgm:cxn modelId="{66DD5606-6150-4579-B1B0-CC1A59D1051D}" type="presParOf" srcId="{90A02836-943D-4919-8C75-C619DA64F526}" destId="{FA2D693D-CD8A-4819-A9EB-57BBBDB7FC62}" srcOrd="5" destOrd="0" presId="urn:microsoft.com/office/officeart/2005/8/layout/vList2"/>
    <dgm:cxn modelId="{8AADCD81-5A5A-4A99-9317-B76530D5C99F}" type="presParOf" srcId="{90A02836-943D-4919-8C75-C619DA64F526}" destId="{182B38D8-9644-4CC2-AC63-E88D92DB2B1E}" srcOrd="6" destOrd="0" presId="urn:microsoft.com/office/officeart/2005/8/layout/vList2"/>
    <dgm:cxn modelId="{58352299-5801-437C-9499-51B188131728}" type="presParOf" srcId="{90A02836-943D-4919-8C75-C619DA64F526}" destId="{79E122A4-0464-4FCD-BF5B-27719E9E06A6}" srcOrd="7" destOrd="0" presId="urn:microsoft.com/office/officeart/2005/8/layout/vList2"/>
    <dgm:cxn modelId="{42BC5629-8C39-4569-8F71-BCB80ACA9503}" type="presParOf" srcId="{90A02836-943D-4919-8C75-C619DA64F526}" destId="{FDB800AA-2890-42F1-BF85-350DCB25A0B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52913A-DFD4-4171-AA51-262EE4BCD53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8540A5E-CCBA-4F1B-A007-32C5D7226B4E}">
      <dgm:prSet custT="1"/>
      <dgm:spPr/>
      <dgm:t>
        <a:bodyPr/>
        <a:lstStyle/>
        <a:p>
          <a:r>
            <a:rPr lang="hr-HR" sz="2400" dirty="0"/>
            <a:t>Veliki interes vlada i za narodnu povijest i običaje</a:t>
          </a:r>
          <a:endParaRPr lang="en-US" sz="2400" dirty="0"/>
        </a:p>
      </dgm:t>
    </dgm:pt>
    <dgm:pt modelId="{4B021E70-0BEF-4660-AE9C-9878EFEC4319}" type="parTrans" cxnId="{F55B8F89-79A3-4D57-92F5-FBF2855AB568}">
      <dgm:prSet/>
      <dgm:spPr/>
      <dgm:t>
        <a:bodyPr/>
        <a:lstStyle/>
        <a:p>
          <a:endParaRPr lang="en-US"/>
        </a:p>
      </dgm:t>
    </dgm:pt>
    <dgm:pt modelId="{BF238A79-66AE-4BD8-A722-BE3B2061B258}" type="sibTrans" cxnId="{F55B8F89-79A3-4D57-92F5-FBF2855AB568}">
      <dgm:prSet/>
      <dgm:spPr/>
      <dgm:t>
        <a:bodyPr/>
        <a:lstStyle/>
        <a:p>
          <a:endParaRPr lang="en-US"/>
        </a:p>
      </dgm:t>
    </dgm:pt>
    <dgm:pt modelId="{FF68EB1F-2F9A-41B5-80D8-33789E0FD706}">
      <dgm:prSet custT="1"/>
      <dgm:spPr/>
      <dgm:t>
        <a:bodyPr/>
        <a:lstStyle/>
        <a:p>
          <a:r>
            <a:rPr lang="hr-HR" sz="2400" dirty="0"/>
            <a:t>Trogiranin Ivan Lučić – otac hrvatske povijesti</a:t>
          </a:r>
          <a:endParaRPr lang="en-US" sz="2400" dirty="0"/>
        </a:p>
      </dgm:t>
    </dgm:pt>
    <dgm:pt modelId="{99AE6EFF-7A61-43E2-BB3A-83579BEA81C4}" type="parTrans" cxnId="{65BC7833-F3FB-4EB6-9DC7-C24C89177E51}">
      <dgm:prSet/>
      <dgm:spPr/>
      <dgm:t>
        <a:bodyPr/>
        <a:lstStyle/>
        <a:p>
          <a:endParaRPr lang="en-US"/>
        </a:p>
      </dgm:t>
    </dgm:pt>
    <dgm:pt modelId="{FCD74180-9108-4351-BDF5-C35993E26CFB}" type="sibTrans" cxnId="{65BC7833-F3FB-4EB6-9DC7-C24C89177E51}">
      <dgm:prSet/>
      <dgm:spPr/>
      <dgm:t>
        <a:bodyPr/>
        <a:lstStyle/>
        <a:p>
          <a:endParaRPr lang="en-US"/>
        </a:p>
      </dgm:t>
    </dgm:pt>
    <dgm:pt modelId="{EBB7CA19-E80F-45DB-B0D8-6509EE6FE369}">
      <dgm:prSet custT="1"/>
      <dgm:spPr/>
      <dgm:t>
        <a:bodyPr/>
        <a:lstStyle/>
        <a:p>
          <a:r>
            <a:rPr lang="hr-HR" sz="2400" dirty="0"/>
            <a:t>Kritički proučava povijesne izvore i koristi se njima</a:t>
          </a:r>
          <a:endParaRPr lang="en-US" sz="2400" dirty="0"/>
        </a:p>
      </dgm:t>
    </dgm:pt>
    <dgm:pt modelId="{6905F495-3887-4CA2-A524-504CA4D3021C}" type="parTrans" cxnId="{AD502041-9F91-4344-8BD4-B352B80E9BDC}">
      <dgm:prSet/>
      <dgm:spPr/>
      <dgm:t>
        <a:bodyPr/>
        <a:lstStyle/>
        <a:p>
          <a:endParaRPr lang="hr-HR"/>
        </a:p>
      </dgm:t>
    </dgm:pt>
    <dgm:pt modelId="{5AC4F935-C877-46C4-ABE1-216449E1C0F6}" type="sibTrans" cxnId="{AD502041-9F91-4344-8BD4-B352B80E9BDC}">
      <dgm:prSet/>
      <dgm:spPr/>
      <dgm:t>
        <a:bodyPr/>
        <a:lstStyle/>
        <a:p>
          <a:endParaRPr lang="hr-HR"/>
        </a:p>
      </dgm:t>
    </dgm:pt>
    <dgm:pt modelId="{962928CC-7D60-4569-9051-2D57DCFE840A}">
      <dgm:prSet custT="1"/>
      <dgm:spPr/>
      <dgm:t>
        <a:bodyPr/>
        <a:lstStyle/>
        <a:p>
          <a:r>
            <a:rPr lang="hr-HR" sz="2400" dirty="0"/>
            <a:t>O kraljevstvu Dalmacije i Hrvatske, njegovo najpoznatije djelo</a:t>
          </a:r>
          <a:endParaRPr lang="en-US" sz="2400" dirty="0"/>
        </a:p>
      </dgm:t>
    </dgm:pt>
    <dgm:pt modelId="{E3EB927B-B7EA-45E3-96D1-375EF5D2C8A9}" type="parTrans" cxnId="{E9E0EAC7-3FED-4119-9F0C-7C023879C15F}">
      <dgm:prSet/>
      <dgm:spPr/>
      <dgm:t>
        <a:bodyPr/>
        <a:lstStyle/>
        <a:p>
          <a:endParaRPr lang="hr-HR"/>
        </a:p>
      </dgm:t>
    </dgm:pt>
    <dgm:pt modelId="{637770CE-30BF-47E6-BB0D-2C5DD3921494}" type="sibTrans" cxnId="{E9E0EAC7-3FED-4119-9F0C-7C023879C15F}">
      <dgm:prSet/>
      <dgm:spPr/>
      <dgm:t>
        <a:bodyPr/>
        <a:lstStyle/>
        <a:p>
          <a:endParaRPr lang="hr-HR"/>
        </a:p>
      </dgm:t>
    </dgm:pt>
    <dgm:pt modelId="{6F8A85B8-53B0-4E47-A5BF-6E31A3148894}" type="pres">
      <dgm:prSet presAssocID="{FB52913A-DFD4-4171-AA51-262EE4BCD5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0AC7E2-CF4E-4F41-94B5-92C82A3FC91B}" type="pres">
      <dgm:prSet presAssocID="{F8540A5E-CCBA-4F1B-A007-32C5D7226B4E}" presName="hierRoot1" presStyleCnt="0"/>
      <dgm:spPr/>
    </dgm:pt>
    <dgm:pt modelId="{2F953A14-4502-4E72-8C4F-D390EA15262E}" type="pres">
      <dgm:prSet presAssocID="{F8540A5E-CCBA-4F1B-A007-32C5D7226B4E}" presName="composite" presStyleCnt="0"/>
      <dgm:spPr/>
    </dgm:pt>
    <dgm:pt modelId="{D75598B2-4475-4193-93E9-AA2F5E35A0B0}" type="pres">
      <dgm:prSet presAssocID="{F8540A5E-CCBA-4F1B-A007-32C5D7226B4E}" presName="background" presStyleLbl="node0" presStyleIdx="0" presStyleCnt="4"/>
      <dgm:spPr/>
    </dgm:pt>
    <dgm:pt modelId="{CEA0DFA8-8C9D-4EEB-85F7-E24C2F1745F0}" type="pres">
      <dgm:prSet presAssocID="{F8540A5E-CCBA-4F1B-A007-32C5D7226B4E}" presName="text" presStyleLbl="fgAcc0" presStyleIdx="0" presStyleCnt="4" custScaleY="164286">
        <dgm:presLayoutVars>
          <dgm:chPref val="3"/>
        </dgm:presLayoutVars>
      </dgm:prSet>
      <dgm:spPr/>
    </dgm:pt>
    <dgm:pt modelId="{DE2C551E-FC7A-45B0-B551-4C7FDAABC876}" type="pres">
      <dgm:prSet presAssocID="{F8540A5E-CCBA-4F1B-A007-32C5D7226B4E}" presName="hierChild2" presStyleCnt="0"/>
      <dgm:spPr/>
    </dgm:pt>
    <dgm:pt modelId="{6E25051B-C69E-426A-B592-66A9CED35539}" type="pres">
      <dgm:prSet presAssocID="{FF68EB1F-2F9A-41B5-80D8-33789E0FD706}" presName="hierRoot1" presStyleCnt="0"/>
      <dgm:spPr/>
    </dgm:pt>
    <dgm:pt modelId="{D5E8742C-2B4D-4098-B7CD-1B34583D75D8}" type="pres">
      <dgm:prSet presAssocID="{FF68EB1F-2F9A-41B5-80D8-33789E0FD706}" presName="composite" presStyleCnt="0"/>
      <dgm:spPr/>
    </dgm:pt>
    <dgm:pt modelId="{C41D97F1-7CEE-4764-A030-866764C1E495}" type="pres">
      <dgm:prSet presAssocID="{FF68EB1F-2F9A-41B5-80D8-33789E0FD706}" presName="background" presStyleLbl="node0" presStyleIdx="1" presStyleCnt="4"/>
      <dgm:spPr/>
    </dgm:pt>
    <dgm:pt modelId="{BD7D5FE9-479E-4115-98E3-B0211CB8CDB2}" type="pres">
      <dgm:prSet presAssocID="{FF68EB1F-2F9A-41B5-80D8-33789E0FD706}" presName="text" presStyleLbl="fgAcc0" presStyleIdx="1" presStyleCnt="4" custScaleY="156665">
        <dgm:presLayoutVars>
          <dgm:chPref val="3"/>
        </dgm:presLayoutVars>
      </dgm:prSet>
      <dgm:spPr/>
    </dgm:pt>
    <dgm:pt modelId="{F41AA770-48FA-4B9E-B0F8-F91626C1D31A}" type="pres">
      <dgm:prSet presAssocID="{FF68EB1F-2F9A-41B5-80D8-33789E0FD706}" presName="hierChild2" presStyleCnt="0"/>
      <dgm:spPr/>
    </dgm:pt>
    <dgm:pt modelId="{5B2F760F-D1C9-4EF9-A480-F173414DA443}" type="pres">
      <dgm:prSet presAssocID="{EBB7CA19-E80F-45DB-B0D8-6509EE6FE369}" presName="hierRoot1" presStyleCnt="0"/>
      <dgm:spPr/>
    </dgm:pt>
    <dgm:pt modelId="{355C5436-9018-428E-8257-DBD2958F9084}" type="pres">
      <dgm:prSet presAssocID="{EBB7CA19-E80F-45DB-B0D8-6509EE6FE369}" presName="composite" presStyleCnt="0"/>
      <dgm:spPr/>
    </dgm:pt>
    <dgm:pt modelId="{2164D7C7-3618-4872-B771-332CFBA58D4B}" type="pres">
      <dgm:prSet presAssocID="{EBB7CA19-E80F-45DB-B0D8-6509EE6FE369}" presName="background" presStyleLbl="node0" presStyleIdx="2" presStyleCnt="4"/>
      <dgm:spPr/>
    </dgm:pt>
    <dgm:pt modelId="{4397EA7F-F6BA-4D16-AA21-6506D527C9D5}" type="pres">
      <dgm:prSet presAssocID="{EBB7CA19-E80F-45DB-B0D8-6509EE6FE369}" presName="text" presStyleLbl="fgAcc0" presStyleIdx="2" presStyleCnt="4" custScaleY="156665">
        <dgm:presLayoutVars>
          <dgm:chPref val="3"/>
        </dgm:presLayoutVars>
      </dgm:prSet>
      <dgm:spPr/>
    </dgm:pt>
    <dgm:pt modelId="{F1F0314A-E767-494C-8296-F15DB230450F}" type="pres">
      <dgm:prSet presAssocID="{EBB7CA19-E80F-45DB-B0D8-6509EE6FE369}" presName="hierChild2" presStyleCnt="0"/>
      <dgm:spPr/>
    </dgm:pt>
    <dgm:pt modelId="{9447C63A-8285-4433-A425-5512EC168975}" type="pres">
      <dgm:prSet presAssocID="{962928CC-7D60-4569-9051-2D57DCFE840A}" presName="hierRoot1" presStyleCnt="0"/>
      <dgm:spPr/>
    </dgm:pt>
    <dgm:pt modelId="{0B2FD451-D00A-4D02-BD38-FE84E76418C1}" type="pres">
      <dgm:prSet presAssocID="{962928CC-7D60-4569-9051-2D57DCFE840A}" presName="composite" presStyleCnt="0"/>
      <dgm:spPr/>
    </dgm:pt>
    <dgm:pt modelId="{ED47AE7C-F07D-4D80-BF79-2C50E33BA30D}" type="pres">
      <dgm:prSet presAssocID="{962928CC-7D60-4569-9051-2D57DCFE840A}" presName="background" presStyleLbl="node0" presStyleIdx="3" presStyleCnt="4"/>
      <dgm:spPr/>
    </dgm:pt>
    <dgm:pt modelId="{9B4ED747-9412-4813-8794-7E8435D6ADB8}" type="pres">
      <dgm:prSet presAssocID="{962928CC-7D60-4569-9051-2D57DCFE840A}" presName="text" presStyleLbl="fgAcc0" presStyleIdx="3" presStyleCnt="4" custScaleY="156665">
        <dgm:presLayoutVars>
          <dgm:chPref val="3"/>
        </dgm:presLayoutVars>
      </dgm:prSet>
      <dgm:spPr/>
    </dgm:pt>
    <dgm:pt modelId="{682CC260-F9AF-4725-9EED-7144F9164571}" type="pres">
      <dgm:prSet presAssocID="{962928CC-7D60-4569-9051-2D57DCFE840A}" presName="hierChild2" presStyleCnt="0"/>
      <dgm:spPr/>
    </dgm:pt>
  </dgm:ptLst>
  <dgm:cxnLst>
    <dgm:cxn modelId="{C3BFDC20-4FEC-4940-A248-9C7D757D95C1}" type="presOf" srcId="{962928CC-7D60-4569-9051-2D57DCFE840A}" destId="{9B4ED747-9412-4813-8794-7E8435D6ADB8}" srcOrd="0" destOrd="0" presId="urn:microsoft.com/office/officeart/2005/8/layout/hierarchy1"/>
    <dgm:cxn modelId="{65BC7833-F3FB-4EB6-9DC7-C24C89177E51}" srcId="{FB52913A-DFD4-4171-AA51-262EE4BCD53E}" destId="{FF68EB1F-2F9A-41B5-80D8-33789E0FD706}" srcOrd="1" destOrd="0" parTransId="{99AE6EFF-7A61-43E2-BB3A-83579BEA81C4}" sibTransId="{FCD74180-9108-4351-BDF5-C35993E26CFB}"/>
    <dgm:cxn modelId="{AD502041-9F91-4344-8BD4-B352B80E9BDC}" srcId="{FB52913A-DFD4-4171-AA51-262EE4BCD53E}" destId="{EBB7CA19-E80F-45DB-B0D8-6509EE6FE369}" srcOrd="2" destOrd="0" parTransId="{6905F495-3887-4CA2-A524-504CA4D3021C}" sibTransId="{5AC4F935-C877-46C4-ABE1-216449E1C0F6}"/>
    <dgm:cxn modelId="{2810A072-0522-4588-9125-8F6B03D0AA50}" type="presOf" srcId="{EBB7CA19-E80F-45DB-B0D8-6509EE6FE369}" destId="{4397EA7F-F6BA-4D16-AA21-6506D527C9D5}" srcOrd="0" destOrd="0" presId="urn:microsoft.com/office/officeart/2005/8/layout/hierarchy1"/>
    <dgm:cxn modelId="{95D67B53-CCE8-4668-9133-DC82D8974C78}" type="presOf" srcId="{F8540A5E-CCBA-4F1B-A007-32C5D7226B4E}" destId="{CEA0DFA8-8C9D-4EEB-85F7-E24C2F1745F0}" srcOrd="0" destOrd="0" presId="urn:microsoft.com/office/officeart/2005/8/layout/hierarchy1"/>
    <dgm:cxn modelId="{C88D0789-8048-4F1C-A47D-74F163472CF1}" type="presOf" srcId="{FF68EB1F-2F9A-41B5-80D8-33789E0FD706}" destId="{BD7D5FE9-479E-4115-98E3-B0211CB8CDB2}" srcOrd="0" destOrd="0" presId="urn:microsoft.com/office/officeart/2005/8/layout/hierarchy1"/>
    <dgm:cxn modelId="{F55B8F89-79A3-4D57-92F5-FBF2855AB568}" srcId="{FB52913A-DFD4-4171-AA51-262EE4BCD53E}" destId="{F8540A5E-CCBA-4F1B-A007-32C5D7226B4E}" srcOrd="0" destOrd="0" parTransId="{4B021E70-0BEF-4660-AE9C-9878EFEC4319}" sibTransId="{BF238A79-66AE-4BD8-A722-BE3B2061B258}"/>
    <dgm:cxn modelId="{020641C1-1C15-4B18-921E-BF1BD16CD910}" type="presOf" srcId="{FB52913A-DFD4-4171-AA51-262EE4BCD53E}" destId="{6F8A85B8-53B0-4E47-A5BF-6E31A3148894}" srcOrd="0" destOrd="0" presId="urn:microsoft.com/office/officeart/2005/8/layout/hierarchy1"/>
    <dgm:cxn modelId="{E9E0EAC7-3FED-4119-9F0C-7C023879C15F}" srcId="{FB52913A-DFD4-4171-AA51-262EE4BCD53E}" destId="{962928CC-7D60-4569-9051-2D57DCFE840A}" srcOrd="3" destOrd="0" parTransId="{E3EB927B-B7EA-45E3-96D1-375EF5D2C8A9}" sibTransId="{637770CE-30BF-47E6-BB0D-2C5DD3921494}"/>
    <dgm:cxn modelId="{48C2ACD5-A91D-4D07-AF49-F2BAD8695F6F}" type="presParOf" srcId="{6F8A85B8-53B0-4E47-A5BF-6E31A3148894}" destId="{880AC7E2-CF4E-4F41-94B5-92C82A3FC91B}" srcOrd="0" destOrd="0" presId="urn:microsoft.com/office/officeart/2005/8/layout/hierarchy1"/>
    <dgm:cxn modelId="{8E5E8236-49EB-42FB-944B-99FF626D2EC7}" type="presParOf" srcId="{880AC7E2-CF4E-4F41-94B5-92C82A3FC91B}" destId="{2F953A14-4502-4E72-8C4F-D390EA15262E}" srcOrd="0" destOrd="0" presId="urn:microsoft.com/office/officeart/2005/8/layout/hierarchy1"/>
    <dgm:cxn modelId="{C2FFD0F7-CB2A-4406-B123-6CC786B7B629}" type="presParOf" srcId="{2F953A14-4502-4E72-8C4F-D390EA15262E}" destId="{D75598B2-4475-4193-93E9-AA2F5E35A0B0}" srcOrd="0" destOrd="0" presId="urn:microsoft.com/office/officeart/2005/8/layout/hierarchy1"/>
    <dgm:cxn modelId="{36FE64D6-2CDB-44BD-967C-71B2E6683889}" type="presParOf" srcId="{2F953A14-4502-4E72-8C4F-D390EA15262E}" destId="{CEA0DFA8-8C9D-4EEB-85F7-E24C2F1745F0}" srcOrd="1" destOrd="0" presId="urn:microsoft.com/office/officeart/2005/8/layout/hierarchy1"/>
    <dgm:cxn modelId="{7272B409-63B9-497D-BAF5-15F2E942E4B9}" type="presParOf" srcId="{880AC7E2-CF4E-4F41-94B5-92C82A3FC91B}" destId="{DE2C551E-FC7A-45B0-B551-4C7FDAABC876}" srcOrd="1" destOrd="0" presId="urn:microsoft.com/office/officeart/2005/8/layout/hierarchy1"/>
    <dgm:cxn modelId="{BE046C29-92BB-4FFF-840D-8D0827FDB034}" type="presParOf" srcId="{6F8A85B8-53B0-4E47-A5BF-6E31A3148894}" destId="{6E25051B-C69E-426A-B592-66A9CED35539}" srcOrd="1" destOrd="0" presId="urn:microsoft.com/office/officeart/2005/8/layout/hierarchy1"/>
    <dgm:cxn modelId="{F3A34553-2891-4A4F-A856-5106AEB3E0BE}" type="presParOf" srcId="{6E25051B-C69E-426A-B592-66A9CED35539}" destId="{D5E8742C-2B4D-4098-B7CD-1B34583D75D8}" srcOrd="0" destOrd="0" presId="urn:microsoft.com/office/officeart/2005/8/layout/hierarchy1"/>
    <dgm:cxn modelId="{389DF839-D244-44CD-8B99-F3DBDC61094D}" type="presParOf" srcId="{D5E8742C-2B4D-4098-B7CD-1B34583D75D8}" destId="{C41D97F1-7CEE-4764-A030-866764C1E495}" srcOrd="0" destOrd="0" presId="urn:microsoft.com/office/officeart/2005/8/layout/hierarchy1"/>
    <dgm:cxn modelId="{8F179358-A34A-4E0F-A9D2-7D7104D0DE69}" type="presParOf" srcId="{D5E8742C-2B4D-4098-B7CD-1B34583D75D8}" destId="{BD7D5FE9-479E-4115-98E3-B0211CB8CDB2}" srcOrd="1" destOrd="0" presId="urn:microsoft.com/office/officeart/2005/8/layout/hierarchy1"/>
    <dgm:cxn modelId="{949C7C87-4950-410C-BB3B-243E0E2EDA50}" type="presParOf" srcId="{6E25051B-C69E-426A-B592-66A9CED35539}" destId="{F41AA770-48FA-4B9E-B0F8-F91626C1D31A}" srcOrd="1" destOrd="0" presId="urn:microsoft.com/office/officeart/2005/8/layout/hierarchy1"/>
    <dgm:cxn modelId="{224F4CEE-A944-49AB-8622-6F2E5787DB18}" type="presParOf" srcId="{6F8A85B8-53B0-4E47-A5BF-6E31A3148894}" destId="{5B2F760F-D1C9-4EF9-A480-F173414DA443}" srcOrd="2" destOrd="0" presId="urn:microsoft.com/office/officeart/2005/8/layout/hierarchy1"/>
    <dgm:cxn modelId="{10E89D3C-32AC-490F-B3A1-1613C7242F5B}" type="presParOf" srcId="{5B2F760F-D1C9-4EF9-A480-F173414DA443}" destId="{355C5436-9018-428E-8257-DBD2958F9084}" srcOrd="0" destOrd="0" presId="urn:microsoft.com/office/officeart/2005/8/layout/hierarchy1"/>
    <dgm:cxn modelId="{501C4F2E-838C-4530-B68E-99204F0AD2D9}" type="presParOf" srcId="{355C5436-9018-428E-8257-DBD2958F9084}" destId="{2164D7C7-3618-4872-B771-332CFBA58D4B}" srcOrd="0" destOrd="0" presId="urn:microsoft.com/office/officeart/2005/8/layout/hierarchy1"/>
    <dgm:cxn modelId="{BDB4E67D-BC97-4811-8F1A-F57BFCD90A40}" type="presParOf" srcId="{355C5436-9018-428E-8257-DBD2958F9084}" destId="{4397EA7F-F6BA-4D16-AA21-6506D527C9D5}" srcOrd="1" destOrd="0" presId="urn:microsoft.com/office/officeart/2005/8/layout/hierarchy1"/>
    <dgm:cxn modelId="{B99C41DE-6301-41D8-9E84-9440764D264C}" type="presParOf" srcId="{5B2F760F-D1C9-4EF9-A480-F173414DA443}" destId="{F1F0314A-E767-494C-8296-F15DB230450F}" srcOrd="1" destOrd="0" presId="urn:microsoft.com/office/officeart/2005/8/layout/hierarchy1"/>
    <dgm:cxn modelId="{B0336F62-36C6-4428-96E3-EFE10585E8AA}" type="presParOf" srcId="{6F8A85B8-53B0-4E47-A5BF-6E31A3148894}" destId="{9447C63A-8285-4433-A425-5512EC168975}" srcOrd="3" destOrd="0" presId="urn:microsoft.com/office/officeart/2005/8/layout/hierarchy1"/>
    <dgm:cxn modelId="{F9EB88B5-98EE-406D-ABDE-B42B9CA1697F}" type="presParOf" srcId="{9447C63A-8285-4433-A425-5512EC168975}" destId="{0B2FD451-D00A-4D02-BD38-FE84E76418C1}" srcOrd="0" destOrd="0" presId="urn:microsoft.com/office/officeart/2005/8/layout/hierarchy1"/>
    <dgm:cxn modelId="{54120F05-825A-4972-9BE0-32B7090672D1}" type="presParOf" srcId="{0B2FD451-D00A-4D02-BD38-FE84E76418C1}" destId="{ED47AE7C-F07D-4D80-BF79-2C50E33BA30D}" srcOrd="0" destOrd="0" presId="urn:microsoft.com/office/officeart/2005/8/layout/hierarchy1"/>
    <dgm:cxn modelId="{5198D1EA-282D-4001-ADF9-B85963C0942F}" type="presParOf" srcId="{0B2FD451-D00A-4D02-BD38-FE84E76418C1}" destId="{9B4ED747-9412-4813-8794-7E8435D6ADB8}" srcOrd="1" destOrd="0" presId="urn:microsoft.com/office/officeart/2005/8/layout/hierarchy1"/>
    <dgm:cxn modelId="{122020F4-2A1C-40E1-A735-439121D41E66}" type="presParOf" srcId="{9447C63A-8285-4433-A425-5512EC168975}" destId="{682CC260-F9AF-4725-9EED-7144F9164571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9C6810-1031-4492-A3CA-5D4F8EAA409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C2E4B5-4880-41B5-93FB-4B40AD3C95EF}">
      <dgm:prSet custT="1"/>
      <dgm:spPr/>
      <dgm:t>
        <a:bodyPr/>
        <a:lstStyle/>
        <a:p>
          <a:r>
            <a:rPr lang="hr-HR" sz="2400" dirty="0"/>
            <a:t>Graditeljstvo u znaku obrane – grade se utvrde i vojarne</a:t>
          </a:r>
          <a:endParaRPr lang="en-US" sz="2400" dirty="0"/>
        </a:p>
      </dgm:t>
    </dgm:pt>
    <dgm:pt modelId="{2CACD1D7-9F9F-4738-B581-3C42D4BC0708}" type="parTrans" cxnId="{D8EED1CA-3E1A-4954-AF77-66DC9D96399A}">
      <dgm:prSet/>
      <dgm:spPr/>
      <dgm:t>
        <a:bodyPr/>
        <a:lstStyle/>
        <a:p>
          <a:endParaRPr lang="en-US"/>
        </a:p>
      </dgm:t>
    </dgm:pt>
    <dgm:pt modelId="{4C8EEB66-C04C-4AA5-B43B-6639D39530E8}" type="sibTrans" cxnId="{D8EED1CA-3E1A-4954-AF77-66DC9D96399A}">
      <dgm:prSet/>
      <dgm:spPr/>
      <dgm:t>
        <a:bodyPr/>
        <a:lstStyle/>
        <a:p>
          <a:endParaRPr lang="en-US"/>
        </a:p>
      </dgm:t>
    </dgm:pt>
    <dgm:pt modelId="{FB5102A7-8A16-4E3B-83C7-4E33CB2E961D}">
      <dgm:prSet custT="1"/>
      <dgm:spPr/>
      <dgm:t>
        <a:bodyPr/>
        <a:lstStyle/>
        <a:p>
          <a:r>
            <a:rPr lang="hr-HR" sz="2400" dirty="0"/>
            <a:t>Gradnja raskošnih baroknih palača i dvoraca</a:t>
          </a:r>
          <a:endParaRPr lang="en-US" sz="2400" dirty="0"/>
        </a:p>
      </dgm:t>
    </dgm:pt>
    <dgm:pt modelId="{2ECEBA87-A3BD-4360-986A-413D5B28D9A6}" type="parTrans" cxnId="{40BED213-5493-4F0C-A15E-C3A8166546EC}">
      <dgm:prSet/>
      <dgm:spPr/>
      <dgm:t>
        <a:bodyPr/>
        <a:lstStyle/>
        <a:p>
          <a:endParaRPr lang="en-US"/>
        </a:p>
      </dgm:t>
    </dgm:pt>
    <dgm:pt modelId="{6E71DFF8-AB83-40DD-9C4D-306C7C40FAE4}" type="sibTrans" cxnId="{40BED213-5493-4F0C-A15E-C3A8166546EC}">
      <dgm:prSet/>
      <dgm:spPr/>
      <dgm:t>
        <a:bodyPr/>
        <a:lstStyle/>
        <a:p>
          <a:endParaRPr lang="en-US"/>
        </a:p>
      </dgm:t>
    </dgm:pt>
    <dgm:pt modelId="{B923F02B-0C83-4D77-B75F-B01DEBB4146F}">
      <dgm:prSet custT="1"/>
      <dgm:spPr/>
      <dgm:t>
        <a:bodyPr/>
        <a:lstStyle/>
        <a:p>
          <a:r>
            <a:rPr lang="hr-HR" sz="2400" dirty="0"/>
            <a:t>Graditeljstvo Banske Hrvatske i Slavonije pod utjecajem austrijskog baroka</a:t>
          </a:r>
          <a:endParaRPr lang="en-US" sz="2400" dirty="0"/>
        </a:p>
      </dgm:t>
    </dgm:pt>
    <dgm:pt modelId="{B680F870-FBB9-44B3-B6DF-4E75C003361A}" type="parTrans" cxnId="{CB2C9591-645A-42E2-A4F9-CBD0147363AE}">
      <dgm:prSet/>
      <dgm:spPr/>
      <dgm:t>
        <a:bodyPr/>
        <a:lstStyle/>
        <a:p>
          <a:endParaRPr lang="hr-HR"/>
        </a:p>
      </dgm:t>
    </dgm:pt>
    <dgm:pt modelId="{9959D8B1-8C60-4BB5-B8CD-67A7E6768CF3}" type="sibTrans" cxnId="{CB2C9591-645A-42E2-A4F9-CBD0147363AE}">
      <dgm:prSet/>
      <dgm:spPr/>
      <dgm:t>
        <a:bodyPr/>
        <a:lstStyle/>
        <a:p>
          <a:endParaRPr lang="hr-HR"/>
        </a:p>
      </dgm:t>
    </dgm:pt>
    <dgm:pt modelId="{C307C1E2-D4DA-41BD-8438-CA96BBB6FD7E}">
      <dgm:prSet custT="1"/>
      <dgm:spPr/>
      <dgm:t>
        <a:bodyPr/>
        <a:lstStyle/>
        <a:p>
          <a:r>
            <a:rPr lang="hr-HR" sz="2400" dirty="0"/>
            <a:t>Barokni urbanizam vidljiv u Bjelovaru, Karlovcu, Koprivnici i Virovitici</a:t>
          </a:r>
          <a:endParaRPr lang="en-US" sz="2400" dirty="0"/>
        </a:p>
      </dgm:t>
    </dgm:pt>
    <dgm:pt modelId="{8427B217-F8B4-4383-B34B-995B8E7BA268}" type="parTrans" cxnId="{34E33B38-FD0F-41BB-AA7E-01D142ECF2D3}">
      <dgm:prSet/>
      <dgm:spPr/>
      <dgm:t>
        <a:bodyPr/>
        <a:lstStyle/>
        <a:p>
          <a:endParaRPr lang="hr-HR"/>
        </a:p>
      </dgm:t>
    </dgm:pt>
    <dgm:pt modelId="{213ED922-4B68-497C-A5C5-8297B929A1A5}" type="sibTrans" cxnId="{34E33B38-FD0F-41BB-AA7E-01D142ECF2D3}">
      <dgm:prSet/>
      <dgm:spPr/>
      <dgm:t>
        <a:bodyPr/>
        <a:lstStyle/>
        <a:p>
          <a:endParaRPr lang="hr-HR"/>
        </a:p>
      </dgm:t>
    </dgm:pt>
    <dgm:pt modelId="{BFB8CA9C-9F7B-4826-B5F9-576594FA213C}" type="pres">
      <dgm:prSet presAssocID="{C39C6810-1031-4492-A3CA-5D4F8EAA40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88F13B-51FF-4E85-AFCD-BBE692558C76}" type="pres">
      <dgm:prSet presAssocID="{59C2E4B5-4880-41B5-93FB-4B40AD3C95EF}" presName="hierRoot1" presStyleCnt="0"/>
      <dgm:spPr/>
    </dgm:pt>
    <dgm:pt modelId="{ACCF1208-768A-4CF1-BBC3-8FE35D71F3EC}" type="pres">
      <dgm:prSet presAssocID="{59C2E4B5-4880-41B5-93FB-4B40AD3C95EF}" presName="composite" presStyleCnt="0"/>
      <dgm:spPr/>
    </dgm:pt>
    <dgm:pt modelId="{B10F0CDD-100A-49E6-BAA7-012AE826FB8A}" type="pres">
      <dgm:prSet presAssocID="{59C2E4B5-4880-41B5-93FB-4B40AD3C95EF}" presName="background" presStyleLbl="node0" presStyleIdx="0" presStyleCnt="4"/>
      <dgm:spPr/>
    </dgm:pt>
    <dgm:pt modelId="{E3E36D4C-B17A-4F1F-AF9C-B42EAA6695B1}" type="pres">
      <dgm:prSet presAssocID="{59C2E4B5-4880-41B5-93FB-4B40AD3C95EF}" presName="text" presStyleLbl="fgAcc0" presStyleIdx="0" presStyleCnt="4" custScaleY="182705">
        <dgm:presLayoutVars>
          <dgm:chPref val="3"/>
        </dgm:presLayoutVars>
      </dgm:prSet>
      <dgm:spPr/>
    </dgm:pt>
    <dgm:pt modelId="{198A2AC3-F459-44BE-A7E2-C03EBE41B7E1}" type="pres">
      <dgm:prSet presAssocID="{59C2E4B5-4880-41B5-93FB-4B40AD3C95EF}" presName="hierChild2" presStyleCnt="0"/>
      <dgm:spPr/>
    </dgm:pt>
    <dgm:pt modelId="{EC58B431-6162-43B9-A0FC-7EEB88CBB09B}" type="pres">
      <dgm:prSet presAssocID="{FB5102A7-8A16-4E3B-83C7-4E33CB2E961D}" presName="hierRoot1" presStyleCnt="0"/>
      <dgm:spPr/>
    </dgm:pt>
    <dgm:pt modelId="{74EB218D-185A-4346-83C4-75A2E7EC07F0}" type="pres">
      <dgm:prSet presAssocID="{FB5102A7-8A16-4E3B-83C7-4E33CB2E961D}" presName="composite" presStyleCnt="0"/>
      <dgm:spPr/>
    </dgm:pt>
    <dgm:pt modelId="{BC3C5FF5-F02F-47E2-A6A2-EEEB4EE181BF}" type="pres">
      <dgm:prSet presAssocID="{FB5102A7-8A16-4E3B-83C7-4E33CB2E961D}" presName="background" presStyleLbl="node0" presStyleIdx="1" presStyleCnt="4"/>
      <dgm:spPr/>
    </dgm:pt>
    <dgm:pt modelId="{C872E1CC-0957-4D34-B067-4F31DF8A0ED1}" type="pres">
      <dgm:prSet presAssocID="{FB5102A7-8A16-4E3B-83C7-4E33CB2E961D}" presName="text" presStyleLbl="fgAcc0" presStyleIdx="1" presStyleCnt="4" custScaleY="182705">
        <dgm:presLayoutVars>
          <dgm:chPref val="3"/>
        </dgm:presLayoutVars>
      </dgm:prSet>
      <dgm:spPr/>
    </dgm:pt>
    <dgm:pt modelId="{31C6AC77-1465-4B82-BD68-5B35D18C3F4F}" type="pres">
      <dgm:prSet presAssocID="{FB5102A7-8A16-4E3B-83C7-4E33CB2E961D}" presName="hierChild2" presStyleCnt="0"/>
      <dgm:spPr/>
    </dgm:pt>
    <dgm:pt modelId="{9C9EBB50-1E38-4591-BCF1-178A7FA2D9AD}" type="pres">
      <dgm:prSet presAssocID="{B923F02B-0C83-4D77-B75F-B01DEBB4146F}" presName="hierRoot1" presStyleCnt="0"/>
      <dgm:spPr/>
    </dgm:pt>
    <dgm:pt modelId="{BDDC73A9-9715-4312-ADE8-7C09BCC8A65D}" type="pres">
      <dgm:prSet presAssocID="{B923F02B-0C83-4D77-B75F-B01DEBB4146F}" presName="composite" presStyleCnt="0"/>
      <dgm:spPr/>
    </dgm:pt>
    <dgm:pt modelId="{6845C1C8-C7B0-4394-A5FA-27D5DCBAA26D}" type="pres">
      <dgm:prSet presAssocID="{B923F02B-0C83-4D77-B75F-B01DEBB4146F}" presName="background" presStyleLbl="node0" presStyleIdx="2" presStyleCnt="4"/>
      <dgm:spPr/>
    </dgm:pt>
    <dgm:pt modelId="{B641DE7C-4F97-44E5-A85F-F214C51302EE}" type="pres">
      <dgm:prSet presAssocID="{B923F02B-0C83-4D77-B75F-B01DEBB4146F}" presName="text" presStyleLbl="fgAcc0" presStyleIdx="2" presStyleCnt="4" custScaleY="182705">
        <dgm:presLayoutVars>
          <dgm:chPref val="3"/>
        </dgm:presLayoutVars>
      </dgm:prSet>
      <dgm:spPr/>
    </dgm:pt>
    <dgm:pt modelId="{8264ABC2-1747-4D83-B9B1-FA21B09A1525}" type="pres">
      <dgm:prSet presAssocID="{B923F02B-0C83-4D77-B75F-B01DEBB4146F}" presName="hierChild2" presStyleCnt="0"/>
      <dgm:spPr/>
    </dgm:pt>
    <dgm:pt modelId="{DC3DB0AE-0002-4A31-BD3D-F4784259C00D}" type="pres">
      <dgm:prSet presAssocID="{C307C1E2-D4DA-41BD-8438-CA96BBB6FD7E}" presName="hierRoot1" presStyleCnt="0"/>
      <dgm:spPr/>
    </dgm:pt>
    <dgm:pt modelId="{61F390D0-0F35-4540-BDD0-956EC1471B3D}" type="pres">
      <dgm:prSet presAssocID="{C307C1E2-D4DA-41BD-8438-CA96BBB6FD7E}" presName="composite" presStyleCnt="0"/>
      <dgm:spPr/>
    </dgm:pt>
    <dgm:pt modelId="{F64C24DA-8BA1-4B1B-B9CC-4B56D593FE8B}" type="pres">
      <dgm:prSet presAssocID="{C307C1E2-D4DA-41BD-8438-CA96BBB6FD7E}" presName="background" presStyleLbl="node0" presStyleIdx="3" presStyleCnt="4"/>
      <dgm:spPr/>
    </dgm:pt>
    <dgm:pt modelId="{83AF120F-1BFE-458A-A7B6-4E721EC93A0A}" type="pres">
      <dgm:prSet presAssocID="{C307C1E2-D4DA-41BD-8438-CA96BBB6FD7E}" presName="text" presStyleLbl="fgAcc0" presStyleIdx="3" presStyleCnt="4" custScaleY="182705">
        <dgm:presLayoutVars>
          <dgm:chPref val="3"/>
        </dgm:presLayoutVars>
      </dgm:prSet>
      <dgm:spPr/>
    </dgm:pt>
    <dgm:pt modelId="{087576A1-097C-4A9B-B905-0CD737CDC108}" type="pres">
      <dgm:prSet presAssocID="{C307C1E2-D4DA-41BD-8438-CA96BBB6FD7E}" presName="hierChild2" presStyleCnt="0"/>
      <dgm:spPr/>
    </dgm:pt>
  </dgm:ptLst>
  <dgm:cxnLst>
    <dgm:cxn modelId="{D4FBCC02-350E-4CDA-8C09-2FA4B50972A7}" type="presOf" srcId="{FB5102A7-8A16-4E3B-83C7-4E33CB2E961D}" destId="{C872E1CC-0957-4D34-B067-4F31DF8A0ED1}" srcOrd="0" destOrd="0" presId="urn:microsoft.com/office/officeart/2005/8/layout/hierarchy1"/>
    <dgm:cxn modelId="{40BED213-5493-4F0C-A15E-C3A8166546EC}" srcId="{C39C6810-1031-4492-A3CA-5D4F8EAA4097}" destId="{FB5102A7-8A16-4E3B-83C7-4E33CB2E961D}" srcOrd="1" destOrd="0" parTransId="{2ECEBA87-A3BD-4360-986A-413D5B28D9A6}" sibTransId="{6E71DFF8-AB83-40DD-9C4D-306C7C40FAE4}"/>
    <dgm:cxn modelId="{77615918-2638-4540-8597-2B742DA4E659}" type="presOf" srcId="{C39C6810-1031-4492-A3CA-5D4F8EAA4097}" destId="{BFB8CA9C-9F7B-4826-B5F9-576594FA213C}" srcOrd="0" destOrd="0" presId="urn:microsoft.com/office/officeart/2005/8/layout/hierarchy1"/>
    <dgm:cxn modelId="{B0FEF026-FFDF-4CA5-B4C3-D1F44BE58A9E}" type="presOf" srcId="{59C2E4B5-4880-41B5-93FB-4B40AD3C95EF}" destId="{E3E36D4C-B17A-4F1F-AF9C-B42EAA6695B1}" srcOrd="0" destOrd="0" presId="urn:microsoft.com/office/officeart/2005/8/layout/hierarchy1"/>
    <dgm:cxn modelId="{53BB0A2C-A94C-492C-B296-98AC8001B53E}" type="presOf" srcId="{B923F02B-0C83-4D77-B75F-B01DEBB4146F}" destId="{B641DE7C-4F97-44E5-A85F-F214C51302EE}" srcOrd="0" destOrd="0" presId="urn:microsoft.com/office/officeart/2005/8/layout/hierarchy1"/>
    <dgm:cxn modelId="{34E33B38-FD0F-41BB-AA7E-01D142ECF2D3}" srcId="{C39C6810-1031-4492-A3CA-5D4F8EAA4097}" destId="{C307C1E2-D4DA-41BD-8438-CA96BBB6FD7E}" srcOrd="3" destOrd="0" parTransId="{8427B217-F8B4-4383-B34B-995B8E7BA268}" sibTransId="{213ED922-4B68-497C-A5C5-8297B929A1A5}"/>
    <dgm:cxn modelId="{CB2C9591-645A-42E2-A4F9-CBD0147363AE}" srcId="{C39C6810-1031-4492-A3CA-5D4F8EAA4097}" destId="{B923F02B-0C83-4D77-B75F-B01DEBB4146F}" srcOrd="2" destOrd="0" parTransId="{B680F870-FBB9-44B3-B6DF-4E75C003361A}" sibTransId="{9959D8B1-8C60-4BB5-B8CD-67A7E6768CF3}"/>
    <dgm:cxn modelId="{D8EED1CA-3E1A-4954-AF77-66DC9D96399A}" srcId="{C39C6810-1031-4492-A3CA-5D4F8EAA4097}" destId="{59C2E4B5-4880-41B5-93FB-4B40AD3C95EF}" srcOrd="0" destOrd="0" parTransId="{2CACD1D7-9F9F-4738-B581-3C42D4BC0708}" sibTransId="{4C8EEB66-C04C-4AA5-B43B-6639D39530E8}"/>
    <dgm:cxn modelId="{486935D9-0B8F-4872-A303-F4F2291613A6}" type="presOf" srcId="{C307C1E2-D4DA-41BD-8438-CA96BBB6FD7E}" destId="{83AF120F-1BFE-458A-A7B6-4E721EC93A0A}" srcOrd="0" destOrd="0" presId="urn:microsoft.com/office/officeart/2005/8/layout/hierarchy1"/>
    <dgm:cxn modelId="{AEB4F5B6-FCA5-404E-9C8B-3CC175AFBAE8}" type="presParOf" srcId="{BFB8CA9C-9F7B-4826-B5F9-576594FA213C}" destId="{7588F13B-51FF-4E85-AFCD-BBE692558C76}" srcOrd="0" destOrd="0" presId="urn:microsoft.com/office/officeart/2005/8/layout/hierarchy1"/>
    <dgm:cxn modelId="{354BA6BF-5A72-496A-A90A-994344D9125E}" type="presParOf" srcId="{7588F13B-51FF-4E85-AFCD-BBE692558C76}" destId="{ACCF1208-768A-4CF1-BBC3-8FE35D71F3EC}" srcOrd="0" destOrd="0" presId="urn:microsoft.com/office/officeart/2005/8/layout/hierarchy1"/>
    <dgm:cxn modelId="{3FD99F22-DA60-4F16-AAA3-488C1A71240F}" type="presParOf" srcId="{ACCF1208-768A-4CF1-BBC3-8FE35D71F3EC}" destId="{B10F0CDD-100A-49E6-BAA7-012AE826FB8A}" srcOrd="0" destOrd="0" presId="urn:microsoft.com/office/officeart/2005/8/layout/hierarchy1"/>
    <dgm:cxn modelId="{0FBE74CC-3E05-4C18-A81A-5252C6307263}" type="presParOf" srcId="{ACCF1208-768A-4CF1-BBC3-8FE35D71F3EC}" destId="{E3E36D4C-B17A-4F1F-AF9C-B42EAA6695B1}" srcOrd="1" destOrd="0" presId="urn:microsoft.com/office/officeart/2005/8/layout/hierarchy1"/>
    <dgm:cxn modelId="{FBDB4BAC-1D4D-48FB-8D8B-8B54C562CE35}" type="presParOf" srcId="{7588F13B-51FF-4E85-AFCD-BBE692558C76}" destId="{198A2AC3-F459-44BE-A7E2-C03EBE41B7E1}" srcOrd="1" destOrd="0" presId="urn:microsoft.com/office/officeart/2005/8/layout/hierarchy1"/>
    <dgm:cxn modelId="{27DA0462-4BAF-4BFB-8B7F-565090EE8033}" type="presParOf" srcId="{BFB8CA9C-9F7B-4826-B5F9-576594FA213C}" destId="{EC58B431-6162-43B9-A0FC-7EEB88CBB09B}" srcOrd="1" destOrd="0" presId="urn:microsoft.com/office/officeart/2005/8/layout/hierarchy1"/>
    <dgm:cxn modelId="{3A67359F-9F47-4FBC-8E51-F3C94C10A93D}" type="presParOf" srcId="{EC58B431-6162-43B9-A0FC-7EEB88CBB09B}" destId="{74EB218D-185A-4346-83C4-75A2E7EC07F0}" srcOrd="0" destOrd="0" presId="urn:microsoft.com/office/officeart/2005/8/layout/hierarchy1"/>
    <dgm:cxn modelId="{7D628661-682C-47FD-A356-171ACF68A6CC}" type="presParOf" srcId="{74EB218D-185A-4346-83C4-75A2E7EC07F0}" destId="{BC3C5FF5-F02F-47E2-A6A2-EEEB4EE181BF}" srcOrd="0" destOrd="0" presId="urn:microsoft.com/office/officeart/2005/8/layout/hierarchy1"/>
    <dgm:cxn modelId="{C555717B-AA63-47BC-A981-E6E5B5A1228B}" type="presParOf" srcId="{74EB218D-185A-4346-83C4-75A2E7EC07F0}" destId="{C872E1CC-0957-4D34-B067-4F31DF8A0ED1}" srcOrd="1" destOrd="0" presId="urn:microsoft.com/office/officeart/2005/8/layout/hierarchy1"/>
    <dgm:cxn modelId="{3728E3A7-679F-4BE8-A6A3-283818C7E7F0}" type="presParOf" srcId="{EC58B431-6162-43B9-A0FC-7EEB88CBB09B}" destId="{31C6AC77-1465-4B82-BD68-5B35D18C3F4F}" srcOrd="1" destOrd="0" presId="urn:microsoft.com/office/officeart/2005/8/layout/hierarchy1"/>
    <dgm:cxn modelId="{34AAB0EB-C32B-42F2-9E02-F29DD5B348BE}" type="presParOf" srcId="{BFB8CA9C-9F7B-4826-B5F9-576594FA213C}" destId="{9C9EBB50-1E38-4591-BCF1-178A7FA2D9AD}" srcOrd="2" destOrd="0" presId="urn:microsoft.com/office/officeart/2005/8/layout/hierarchy1"/>
    <dgm:cxn modelId="{FA451335-AE24-48CD-850C-78DEA0F50948}" type="presParOf" srcId="{9C9EBB50-1E38-4591-BCF1-178A7FA2D9AD}" destId="{BDDC73A9-9715-4312-ADE8-7C09BCC8A65D}" srcOrd="0" destOrd="0" presId="urn:microsoft.com/office/officeart/2005/8/layout/hierarchy1"/>
    <dgm:cxn modelId="{0F878C5D-E743-41BA-A0E2-BE7902B1D712}" type="presParOf" srcId="{BDDC73A9-9715-4312-ADE8-7C09BCC8A65D}" destId="{6845C1C8-C7B0-4394-A5FA-27D5DCBAA26D}" srcOrd="0" destOrd="0" presId="urn:microsoft.com/office/officeart/2005/8/layout/hierarchy1"/>
    <dgm:cxn modelId="{8F1A6170-4668-4CA6-9C60-C8ADB5DE5325}" type="presParOf" srcId="{BDDC73A9-9715-4312-ADE8-7C09BCC8A65D}" destId="{B641DE7C-4F97-44E5-A85F-F214C51302EE}" srcOrd="1" destOrd="0" presId="urn:microsoft.com/office/officeart/2005/8/layout/hierarchy1"/>
    <dgm:cxn modelId="{C52E4E6B-0B42-41EF-A4DF-D31CDE383DC7}" type="presParOf" srcId="{9C9EBB50-1E38-4591-BCF1-178A7FA2D9AD}" destId="{8264ABC2-1747-4D83-B9B1-FA21B09A1525}" srcOrd="1" destOrd="0" presId="urn:microsoft.com/office/officeart/2005/8/layout/hierarchy1"/>
    <dgm:cxn modelId="{E574687A-37E2-4055-A83A-FB85FC0E9FDD}" type="presParOf" srcId="{BFB8CA9C-9F7B-4826-B5F9-576594FA213C}" destId="{DC3DB0AE-0002-4A31-BD3D-F4784259C00D}" srcOrd="3" destOrd="0" presId="urn:microsoft.com/office/officeart/2005/8/layout/hierarchy1"/>
    <dgm:cxn modelId="{9FBC5A31-AE72-4E2C-9020-99F97D115EED}" type="presParOf" srcId="{DC3DB0AE-0002-4A31-BD3D-F4784259C00D}" destId="{61F390D0-0F35-4540-BDD0-956EC1471B3D}" srcOrd="0" destOrd="0" presId="urn:microsoft.com/office/officeart/2005/8/layout/hierarchy1"/>
    <dgm:cxn modelId="{C50E341B-15A7-427D-8A49-FD0AB2A9448A}" type="presParOf" srcId="{61F390D0-0F35-4540-BDD0-956EC1471B3D}" destId="{F64C24DA-8BA1-4B1B-B9CC-4B56D593FE8B}" srcOrd="0" destOrd="0" presId="urn:microsoft.com/office/officeart/2005/8/layout/hierarchy1"/>
    <dgm:cxn modelId="{53612DB4-5962-474D-9363-F35E9902CE12}" type="presParOf" srcId="{61F390D0-0F35-4540-BDD0-956EC1471B3D}" destId="{83AF120F-1BFE-458A-A7B6-4E721EC93A0A}" srcOrd="1" destOrd="0" presId="urn:microsoft.com/office/officeart/2005/8/layout/hierarchy1"/>
    <dgm:cxn modelId="{4741DDAC-3BC9-446D-9D07-55384E8FA4DC}" type="presParOf" srcId="{DC3DB0AE-0002-4A31-BD3D-F4784259C00D}" destId="{087576A1-097C-4A9B-B905-0CD737CDC1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795271-102C-4DA3-9F6C-A76C501D255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F40591-3CCE-461C-8A32-A661E0BF47A1}">
      <dgm:prSet/>
      <dgm:spPr/>
      <dgm:t>
        <a:bodyPr/>
        <a:lstStyle/>
        <a:p>
          <a:r>
            <a:rPr lang="hr-HR"/>
            <a:t>Veličinom prednjačile osječka i slavonskobrodska Tvrđa</a:t>
          </a:r>
          <a:endParaRPr lang="en-US"/>
        </a:p>
      </dgm:t>
    </dgm:pt>
    <dgm:pt modelId="{205DD64A-7739-4012-A4B5-39B24197FE35}" type="parTrans" cxnId="{58F0C1AB-E0E2-4CF7-A22F-6D9150E5FC75}">
      <dgm:prSet/>
      <dgm:spPr/>
      <dgm:t>
        <a:bodyPr/>
        <a:lstStyle/>
        <a:p>
          <a:endParaRPr lang="en-US"/>
        </a:p>
      </dgm:t>
    </dgm:pt>
    <dgm:pt modelId="{ECBEA2AC-7952-4610-8110-078B682A3C69}" type="sibTrans" cxnId="{58F0C1AB-E0E2-4CF7-A22F-6D9150E5FC75}">
      <dgm:prSet/>
      <dgm:spPr/>
      <dgm:t>
        <a:bodyPr/>
        <a:lstStyle/>
        <a:p>
          <a:endParaRPr lang="en-US"/>
        </a:p>
      </dgm:t>
    </dgm:pt>
    <dgm:pt modelId="{1C58E3B4-EF42-48BF-909A-AD30BBE4D109}">
      <dgm:prSet/>
      <dgm:spPr/>
      <dgm:t>
        <a:bodyPr/>
        <a:lstStyle/>
        <a:p>
          <a:r>
            <a:rPr lang="hr-HR" dirty="0"/>
            <a:t>Primjeri </a:t>
          </a:r>
          <a:r>
            <a:rPr lang="hr-HR" dirty="0" err="1"/>
            <a:t>tvrđavske</a:t>
          </a:r>
          <a:r>
            <a:rPr lang="hr-HR" dirty="0"/>
            <a:t> arhitekture u Dalmaciji i Istri jesu tvrđave u Puli, Šibeniku i Hvaru</a:t>
          </a:r>
          <a:endParaRPr lang="en-US" dirty="0"/>
        </a:p>
      </dgm:t>
    </dgm:pt>
    <dgm:pt modelId="{C8D5855F-F236-49D2-A61F-FFA2CB3175AD}" type="parTrans" cxnId="{40A3D48C-0B76-4821-9F04-BE1E2B20507D}">
      <dgm:prSet/>
      <dgm:spPr/>
      <dgm:t>
        <a:bodyPr/>
        <a:lstStyle/>
        <a:p>
          <a:endParaRPr lang="en-US"/>
        </a:p>
      </dgm:t>
    </dgm:pt>
    <dgm:pt modelId="{273E68B7-C1AA-44C8-BDB8-7D77388F3AA6}" type="sibTrans" cxnId="{40A3D48C-0B76-4821-9F04-BE1E2B20507D}">
      <dgm:prSet/>
      <dgm:spPr/>
      <dgm:t>
        <a:bodyPr/>
        <a:lstStyle/>
        <a:p>
          <a:endParaRPr lang="en-US"/>
        </a:p>
      </dgm:t>
    </dgm:pt>
    <dgm:pt modelId="{44F92443-9F15-47AB-A43C-307A1DF46DF1}">
      <dgm:prSet/>
      <dgm:spPr/>
      <dgm:t>
        <a:bodyPr/>
        <a:lstStyle/>
        <a:p>
          <a:r>
            <a:rPr lang="hr-HR" dirty="0"/>
            <a:t>Od crkvene arhitekture u Dubrovniku poznate crkva sv. Vlaha, sv. Ignacija i katedrala</a:t>
          </a:r>
          <a:endParaRPr lang="en-US" dirty="0"/>
        </a:p>
      </dgm:t>
    </dgm:pt>
    <dgm:pt modelId="{C78A13D4-ED66-42F6-BE0E-A5FDCCCC6433}" type="parTrans" cxnId="{DBC349E4-4F62-4A1F-B3F0-E21157E15B86}">
      <dgm:prSet/>
      <dgm:spPr/>
      <dgm:t>
        <a:bodyPr/>
        <a:lstStyle/>
        <a:p>
          <a:endParaRPr lang="hr-HR"/>
        </a:p>
      </dgm:t>
    </dgm:pt>
    <dgm:pt modelId="{56095333-395D-46C8-8346-2157165377A5}" type="sibTrans" cxnId="{DBC349E4-4F62-4A1F-B3F0-E21157E15B86}">
      <dgm:prSet/>
      <dgm:spPr/>
      <dgm:t>
        <a:bodyPr/>
        <a:lstStyle/>
        <a:p>
          <a:endParaRPr lang="hr-HR"/>
        </a:p>
      </dgm:t>
    </dgm:pt>
    <dgm:pt modelId="{08B74313-3F8B-4DF9-8876-179CDCD76F8B}">
      <dgm:prSet/>
      <dgm:spPr/>
      <dgm:t>
        <a:bodyPr/>
        <a:lstStyle/>
        <a:p>
          <a:r>
            <a:rPr lang="hr-HR" dirty="0"/>
            <a:t>Zanimljive su crkve u Rijeci i Rovinju</a:t>
          </a:r>
          <a:endParaRPr lang="en-US" dirty="0"/>
        </a:p>
      </dgm:t>
    </dgm:pt>
    <dgm:pt modelId="{83378800-424C-402A-9D40-72EBC0FA0A3B}" type="parTrans" cxnId="{D38788D9-7623-49AA-A003-712A0CDD5EF4}">
      <dgm:prSet/>
      <dgm:spPr/>
      <dgm:t>
        <a:bodyPr/>
        <a:lstStyle/>
        <a:p>
          <a:endParaRPr lang="hr-HR"/>
        </a:p>
      </dgm:t>
    </dgm:pt>
    <dgm:pt modelId="{4FE028F7-EC0F-4E4D-A69B-A8FEBD97A665}" type="sibTrans" cxnId="{D38788D9-7623-49AA-A003-712A0CDD5EF4}">
      <dgm:prSet/>
      <dgm:spPr/>
      <dgm:t>
        <a:bodyPr/>
        <a:lstStyle/>
        <a:p>
          <a:endParaRPr lang="hr-HR"/>
        </a:p>
      </dgm:t>
    </dgm:pt>
    <dgm:pt modelId="{85E6ADFF-8D74-468B-B44B-96F728F4D4AD}" type="pres">
      <dgm:prSet presAssocID="{79795271-102C-4DA3-9F6C-A76C501D2557}" presName="linear" presStyleCnt="0">
        <dgm:presLayoutVars>
          <dgm:animLvl val="lvl"/>
          <dgm:resizeHandles val="exact"/>
        </dgm:presLayoutVars>
      </dgm:prSet>
      <dgm:spPr/>
    </dgm:pt>
    <dgm:pt modelId="{9C263780-C25F-4644-98E4-2D9FCED89BA7}" type="pres">
      <dgm:prSet presAssocID="{6EF40591-3CCE-461C-8A32-A661E0BF47A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CF77DD6-3814-470B-9128-190BE050034A}" type="pres">
      <dgm:prSet presAssocID="{ECBEA2AC-7952-4610-8110-078B682A3C69}" presName="spacer" presStyleCnt="0"/>
      <dgm:spPr/>
    </dgm:pt>
    <dgm:pt modelId="{D29335E6-3DB9-4D22-BF1B-1CD76ED0AC8E}" type="pres">
      <dgm:prSet presAssocID="{1C58E3B4-EF42-48BF-909A-AD30BBE4D10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3F98564-E611-4C0E-B902-30678610CF1D}" type="pres">
      <dgm:prSet presAssocID="{273E68B7-C1AA-44C8-BDB8-7D77388F3AA6}" presName="spacer" presStyleCnt="0"/>
      <dgm:spPr/>
    </dgm:pt>
    <dgm:pt modelId="{FFE72684-C2B2-4A6C-80A5-9538810ADE1D}" type="pres">
      <dgm:prSet presAssocID="{44F92443-9F15-47AB-A43C-307A1DF46DF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AC5D7AC-2D68-4809-A700-E522C41CC968}" type="pres">
      <dgm:prSet presAssocID="{56095333-395D-46C8-8346-2157165377A5}" presName="spacer" presStyleCnt="0"/>
      <dgm:spPr/>
    </dgm:pt>
    <dgm:pt modelId="{F9C3D9F3-CCBC-4E67-941F-443C0E210F4A}" type="pres">
      <dgm:prSet presAssocID="{08B74313-3F8B-4DF9-8876-179CDCD76F8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365D78A-7D81-4538-A310-793A139C9C14}" type="presOf" srcId="{08B74313-3F8B-4DF9-8876-179CDCD76F8B}" destId="{F9C3D9F3-CCBC-4E67-941F-443C0E210F4A}" srcOrd="0" destOrd="0" presId="urn:microsoft.com/office/officeart/2005/8/layout/vList2"/>
    <dgm:cxn modelId="{0F08B28B-672D-4B11-97D9-5A8F1B22C5C1}" type="presOf" srcId="{44F92443-9F15-47AB-A43C-307A1DF46DF1}" destId="{FFE72684-C2B2-4A6C-80A5-9538810ADE1D}" srcOrd="0" destOrd="0" presId="urn:microsoft.com/office/officeart/2005/8/layout/vList2"/>
    <dgm:cxn modelId="{40A3D48C-0B76-4821-9F04-BE1E2B20507D}" srcId="{79795271-102C-4DA3-9F6C-A76C501D2557}" destId="{1C58E3B4-EF42-48BF-909A-AD30BBE4D109}" srcOrd="1" destOrd="0" parTransId="{C8D5855F-F236-49D2-A61F-FFA2CB3175AD}" sibTransId="{273E68B7-C1AA-44C8-BDB8-7D77388F3AA6}"/>
    <dgm:cxn modelId="{BE2F1F9A-6FE6-42FD-BD4F-233F67DE9AAB}" type="presOf" srcId="{1C58E3B4-EF42-48BF-909A-AD30BBE4D109}" destId="{D29335E6-3DB9-4D22-BF1B-1CD76ED0AC8E}" srcOrd="0" destOrd="0" presId="urn:microsoft.com/office/officeart/2005/8/layout/vList2"/>
    <dgm:cxn modelId="{8C33ADA6-C313-454A-8326-2EC6A79A1381}" type="presOf" srcId="{79795271-102C-4DA3-9F6C-A76C501D2557}" destId="{85E6ADFF-8D74-468B-B44B-96F728F4D4AD}" srcOrd="0" destOrd="0" presId="urn:microsoft.com/office/officeart/2005/8/layout/vList2"/>
    <dgm:cxn modelId="{58F0C1AB-E0E2-4CF7-A22F-6D9150E5FC75}" srcId="{79795271-102C-4DA3-9F6C-A76C501D2557}" destId="{6EF40591-3CCE-461C-8A32-A661E0BF47A1}" srcOrd="0" destOrd="0" parTransId="{205DD64A-7739-4012-A4B5-39B24197FE35}" sibTransId="{ECBEA2AC-7952-4610-8110-078B682A3C69}"/>
    <dgm:cxn modelId="{030122C2-4259-4C6D-BF68-9F130673F24A}" type="presOf" srcId="{6EF40591-3CCE-461C-8A32-A661E0BF47A1}" destId="{9C263780-C25F-4644-98E4-2D9FCED89BA7}" srcOrd="0" destOrd="0" presId="urn:microsoft.com/office/officeart/2005/8/layout/vList2"/>
    <dgm:cxn modelId="{D38788D9-7623-49AA-A003-712A0CDD5EF4}" srcId="{79795271-102C-4DA3-9F6C-A76C501D2557}" destId="{08B74313-3F8B-4DF9-8876-179CDCD76F8B}" srcOrd="3" destOrd="0" parTransId="{83378800-424C-402A-9D40-72EBC0FA0A3B}" sibTransId="{4FE028F7-EC0F-4E4D-A69B-A8FEBD97A665}"/>
    <dgm:cxn modelId="{DBC349E4-4F62-4A1F-B3F0-E21157E15B86}" srcId="{79795271-102C-4DA3-9F6C-A76C501D2557}" destId="{44F92443-9F15-47AB-A43C-307A1DF46DF1}" srcOrd="2" destOrd="0" parTransId="{C78A13D4-ED66-42F6-BE0E-A5FDCCCC6433}" sibTransId="{56095333-395D-46C8-8346-2157165377A5}"/>
    <dgm:cxn modelId="{3B51DE7F-8B92-4A5B-A4C0-168A1F8877BE}" type="presParOf" srcId="{85E6ADFF-8D74-468B-B44B-96F728F4D4AD}" destId="{9C263780-C25F-4644-98E4-2D9FCED89BA7}" srcOrd="0" destOrd="0" presId="urn:microsoft.com/office/officeart/2005/8/layout/vList2"/>
    <dgm:cxn modelId="{CB98BC85-CE86-45D7-9FD8-F8926EF30076}" type="presParOf" srcId="{85E6ADFF-8D74-468B-B44B-96F728F4D4AD}" destId="{CCF77DD6-3814-470B-9128-190BE050034A}" srcOrd="1" destOrd="0" presId="urn:microsoft.com/office/officeart/2005/8/layout/vList2"/>
    <dgm:cxn modelId="{CBF7F305-4AAC-4417-B047-6665A0F2B328}" type="presParOf" srcId="{85E6ADFF-8D74-468B-B44B-96F728F4D4AD}" destId="{D29335E6-3DB9-4D22-BF1B-1CD76ED0AC8E}" srcOrd="2" destOrd="0" presId="urn:microsoft.com/office/officeart/2005/8/layout/vList2"/>
    <dgm:cxn modelId="{E9D2F434-8DFF-4415-9FC7-014432792969}" type="presParOf" srcId="{85E6ADFF-8D74-468B-B44B-96F728F4D4AD}" destId="{F3F98564-E611-4C0E-B902-30678610CF1D}" srcOrd="3" destOrd="0" presId="urn:microsoft.com/office/officeart/2005/8/layout/vList2"/>
    <dgm:cxn modelId="{5803AABF-2F57-457F-93B5-A6444A96D706}" type="presParOf" srcId="{85E6ADFF-8D74-468B-B44B-96F728F4D4AD}" destId="{FFE72684-C2B2-4A6C-80A5-9538810ADE1D}" srcOrd="4" destOrd="0" presId="urn:microsoft.com/office/officeart/2005/8/layout/vList2"/>
    <dgm:cxn modelId="{070C543F-E4C5-4A52-8519-BA60070336A5}" type="presParOf" srcId="{85E6ADFF-8D74-468B-B44B-96F728F4D4AD}" destId="{BAC5D7AC-2D68-4809-A700-E522C41CC968}" srcOrd="5" destOrd="0" presId="urn:microsoft.com/office/officeart/2005/8/layout/vList2"/>
    <dgm:cxn modelId="{AFF866CB-E2AC-4078-9D46-5B56238204C9}" type="presParOf" srcId="{85E6ADFF-8D74-468B-B44B-96F728F4D4AD}" destId="{F9C3D9F3-CCBC-4E67-941F-443C0E210F4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Isusovci u otporu protestantizmu utjecali na razvoj novog umjetničkog stila</a:t>
          </a:r>
          <a:endParaRPr lang="en-US" sz="2400" kern="1200" dirty="0"/>
        </a:p>
      </dsp:txBody>
      <dsp:txXfrm>
        <a:off x="46606" y="72846"/>
        <a:ext cx="5868133" cy="861508"/>
      </dsp:txXfrm>
    </dsp:sp>
    <dsp:sp modelId="{BFD73D8C-07EA-4BA6-9E2E-A3756EB5676C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Barok – naziv od portugalske riječi </a:t>
          </a:r>
          <a:r>
            <a:rPr lang="hr-HR" sz="2400" i="1" kern="1200" dirty="0" err="1"/>
            <a:t>barocco</a:t>
          </a:r>
          <a:r>
            <a:rPr lang="hr-HR" sz="2400" i="1" kern="1200" dirty="0"/>
            <a:t> </a:t>
          </a:r>
          <a:r>
            <a:rPr lang="hr-HR" sz="2400" kern="1200" dirty="0"/>
            <a:t>– grub, neobrušen biser</a:t>
          </a:r>
          <a:endParaRPr lang="en-US" sz="2400" kern="1200" dirty="0"/>
        </a:p>
      </dsp:txBody>
      <dsp:txXfrm>
        <a:off x="46606" y="1174446"/>
        <a:ext cx="5868133" cy="861508"/>
      </dsp:txXfrm>
    </dsp:sp>
    <dsp:sp modelId="{E6BE193B-0A85-4815-B9D1-4E40CBC82CC0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Božje kuće trebaju izgledati veličanstveno, raskošno i bogato</a:t>
          </a:r>
          <a:endParaRPr lang="en-US" sz="2400" kern="1200" dirty="0"/>
        </a:p>
      </dsp:txBody>
      <dsp:txXfrm>
        <a:off x="46606" y="2276046"/>
        <a:ext cx="5868133" cy="861508"/>
      </dsp:txXfrm>
    </dsp:sp>
    <dsp:sp modelId="{E003EAF1-CC95-4C84-B07A-D532FFEC199E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Bogatstvo se ogledalo u slikama, kipovima, glazbi</a:t>
          </a:r>
          <a:endParaRPr lang="en-US" sz="2400" kern="1200" dirty="0"/>
        </a:p>
      </dsp:txBody>
      <dsp:txXfrm>
        <a:off x="46606" y="3377646"/>
        <a:ext cx="5868133" cy="861508"/>
      </dsp:txXfrm>
    </dsp:sp>
    <dsp:sp modelId="{1D1821FF-A235-47E5-A0E1-692F79D3248F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Uvođenje u crkve novog veličanstvenog instrumenta – </a:t>
          </a:r>
          <a:r>
            <a:rPr lang="hr-HR" sz="2400" b="1" kern="1200" dirty="0"/>
            <a:t>orgulja</a:t>
          </a:r>
          <a:endParaRPr lang="en-US" sz="2400" b="1" kern="1200" dirty="0"/>
        </a:p>
      </dsp:txBody>
      <dsp:txXfrm>
        <a:off x="46606" y="4479246"/>
        <a:ext cx="5868133" cy="8615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F50A5-D37E-4057-872F-03AC2C860C68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897EF-BC9B-4F04-AC0F-74D50AFA7DE8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U kontinentalnom dijelu poznate crkve sv. Marije Magdalene kod Siska, sv. Marije Snježne u Belcu, sv. Marije u Samoboru i  sv. Katarine Aleksandrijske u Zagrebu</a:t>
          </a:r>
          <a:endParaRPr lang="en-US" sz="2300" kern="1200" dirty="0"/>
        </a:p>
      </dsp:txBody>
      <dsp:txXfrm>
        <a:off x="678914" y="525899"/>
        <a:ext cx="4067491" cy="2525499"/>
      </dsp:txXfrm>
    </dsp:sp>
    <dsp:sp modelId="{E6940649-F96F-414B-9418-FE4432306524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9A648-9F72-422F-AC1C-92A1FD484EBA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Od svjetovne arhitekture važni su: dvorac Oršić, dvorac Miljana i ostali dvorci Hrvatskog zagorja</a:t>
          </a:r>
          <a:endParaRPr lang="en-US" sz="2300" kern="1200"/>
        </a:p>
      </dsp:txBody>
      <dsp:txXfrm>
        <a:off x="5842357" y="525899"/>
        <a:ext cx="4067491" cy="25254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BCDA4-F802-4AD0-9D81-0F3C539BFDC8}">
      <dsp:nvSpPr>
        <dsp:cNvPr id="0" name=""/>
        <dsp:cNvSpPr/>
      </dsp:nvSpPr>
      <dsp:spPr>
        <a:xfrm>
          <a:off x="0" y="107396"/>
          <a:ext cx="6589260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Utjecaj osmanlijske umjetnosti vidljiv u Bosni i Hercegovini, osvojenim dijelovima Hrvatske i Slavonije, Lici i Dalmaciji</a:t>
          </a:r>
          <a:endParaRPr lang="en-US" sz="2200" kern="1200" dirty="0"/>
        </a:p>
      </dsp:txBody>
      <dsp:txXfrm>
        <a:off x="59057" y="166453"/>
        <a:ext cx="6471146" cy="1091666"/>
      </dsp:txXfrm>
    </dsp:sp>
    <dsp:sp modelId="{776AEA12-BCBF-4F27-8A42-006576119C64}">
      <dsp:nvSpPr>
        <dsp:cNvPr id="0" name=""/>
        <dsp:cNvSpPr/>
      </dsp:nvSpPr>
      <dsp:spPr>
        <a:xfrm>
          <a:off x="0" y="1380536"/>
          <a:ext cx="6589260" cy="12097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Orijentalni stil – spoj islamske vjerske kulture s bizantskom, mezopotamijskom i drevnim istočnim kulturama</a:t>
          </a:r>
          <a:endParaRPr lang="en-US" sz="2200" kern="1200" dirty="0"/>
        </a:p>
      </dsp:txBody>
      <dsp:txXfrm>
        <a:off x="59057" y="1439593"/>
        <a:ext cx="6471146" cy="1091666"/>
      </dsp:txXfrm>
    </dsp:sp>
    <dsp:sp modelId="{0843456E-8E52-43C5-871F-0DF77A7281B1}">
      <dsp:nvSpPr>
        <dsp:cNvPr id="0" name=""/>
        <dsp:cNvSpPr/>
      </dsp:nvSpPr>
      <dsp:spPr>
        <a:xfrm>
          <a:off x="0" y="2653676"/>
          <a:ext cx="6589260" cy="12097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Orijentalni stil je posljedica </a:t>
          </a:r>
          <a:r>
            <a:rPr lang="hr-HR" sz="2200" kern="1200" dirty="0" err="1"/>
            <a:t>preslojavanja</a:t>
          </a:r>
          <a:r>
            <a:rPr lang="hr-HR" sz="2200" kern="1200" dirty="0"/>
            <a:t> </a:t>
          </a:r>
          <a:endParaRPr lang="en-US" sz="2200" kern="1200" dirty="0"/>
        </a:p>
      </dsp:txBody>
      <dsp:txXfrm>
        <a:off x="59057" y="2712733"/>
        <a:ext cx="6471146" cy="1091666"/>
      </dsp:txXfrm>
    </dsp:sp>
    <dsp:sp modelId="{79E7D45A-7256-4124-8783-D6AE2361B29C}">
      <dsp:nvSpPr>
        <dsp:cNvPr id="0" name=""/>
        <dsp:cNvSpPr/>
      </dsp:nvSpPr>
      <dsp:spPr>
        <a:xfrm>
          <a:off x="0" y="3926816"/>
          <a:ext cx="6589260" cy="12097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Gradovi postaju male kopije Istanbula sa svojim džamijama, česmama, ulicama, cestama i mostovima</a:t>
          </a:r>
          <a:endParaRPr lang="en-US" sz="2200" kern="1200" dirty="0"/>
        </a:p>
      </dsp:txBody>
      <dsp:txXfrm>
        <a:off x="59057" y="3985873"/>
        <a:ext cx="6471146" cy="1091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4523"/>
          <a:ext cx="7037387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Barok se pojavio oko 1600. godine u Rimu</a:t>
          </a:r>
          <a:endParaRPr lang="en-US" sz="2400" kern="1200" dirty="0"/>
        </a:p>
      </dsp:txBody>
      <dsp:txXfrm>
        <a:off x="47519" y="52042"/>
        <a:ext cx="6942349" cy="878402"/>
      </dsp:txXfrm>
    </dsp:sp>
    <dsp:sp modelId="{897673D2-BAA0-4FEC-A083-41EC4F6BD46C}">
      <dsp:nvSpPr>
        <dsp:cNvPr id="0" name=""/>
        <dsp:cNvSpPr/>
      </dsp:nvSpPr>
      <dsp:spPr>
        <a:xfrm>
          <a:off x="0" y="1127723"/>
          <a:ext cx="7037387" cy="9734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Novi stil se primjenjuje u gradnji crkava, građanskih i velikaških palača</a:t>
          </a:r>
          <a:endParaRPr lang="en-US" sz="2400" kern="1200" dirty="0"/>
        </a:p>
      </dsp:txBody>
      <dsp:txXfrm>
        <a:off x="47519" y="1175242"/>
        <a:ext cx="6942349" cy="878402"/>
      </dsp:txXfrm>
    </dsp:sp>
    <dsp:sp modelId="{7506AC6D-749E-4D98-B06D-D260F09513DD}">
      <dsp:nvSpPr>
        <dsp:cNvPr id="0" name=""/>
        <dsp:cNvSpPr/>
      </dsp:nvSpPr>
      <dsp:spPr>
        <a:xfrm>
          <a:off x="0" y="2250923"/>
          <a:ext cx="7037387" cy="9734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Pape željele Rim pretvoriti u najljepši grad kršćanskog svijeta</a:t>
          </a:r>
          <a:endParaRPr lang="en-US" sz="2400" kern="1200" dirty="0"/>
        </a:p>
      </dsp:txBody>
      <dsp:txXfrm>
        <a:off x="47519" y="2298442"/>
        <a:ext cx="6942349" cy="878402"/>
      </dsp:txXfrm>
    </dsp:sp>
    <dsp:sp modelId="{DACFB28E-9D6A-499B-AF23-53AB10E0AB2C}">
      <dsp:nvSpPr>
        <dsp:cNvPr id="0" name=""/>
        <dsp:cNvSpPr/>
      </dsp:nvSpPr>
      <dsp:spPr>
        <a:xfrm>
          <a:off x="0" y="3374123"/>
          <a:ext cx="7037387" cy="9734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Barok koristi materijale koji će zadiviti svijet: zlato, mramor, te druge dragocjene materijale</a:t>
          </a:r>
          <a:endParaRPr lang="en-US" sz="2400" kern="1200" dirty="0"/>
        </a:p>
      </dsp:txBody>
      <dsp:txXfrm>
        <a:off x="47519" y="3421642"/>
        <a:ext cx="6942349" cy="878402"/>
      </dsp:txXfrm>
    </dsp:sp>
    <dsp:sp modelId="{F19E8223-E51E-4359-A853-1784310EDD06}">
      <dsp:nvSpPr>
        <dsp:cNvPr id="0" name=""/>
        <dsp:cNvSpPr/>
      </dsp:nvSpPr>
      <dsp:spPr>
        <a:xfrm>
          <a:off x="0" y="4497323"/>
          <a:ext cx="7037387" cy="973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Prikaz dramatičnih prizora, primjerice raja, pakla i čistilišta</a:t>
          </a:r>
          <a:endParaRPr lang="en-US" sz="2400" kern="1200" dirty="0"/>
        </a:p>
      </dsp:txBody>
      <dsp:txXfrm>
        <a:off x="47519" y="4544842"/>
        <a:ext cx="6942349" cy="87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7A2D2-626D-490E-B5B9-AFBC2231161A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C543A-165B-4243-8396-D0E1506E7139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Dvorac Versailles, najraskošniji primjer barokne građevine</a:t>
          </a:r>
          <a:endParaRPr lang="en-US" sz="2600" kern="1200" dirty="0"/>
        </a:p>
      </dsp:txBody>
      <dsp:txXfrm>
        <a:off x="369163" y="865197"/>
        <a:ext cx="2740203" cy="1701388"/>
      </dsp:txXfrm>
    </dsp:sp>
    <dsp:sp modelId="{62002E17-465B-49FD-AADE-ABE348D47C93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25860-C332-48B4-A40B-BA571EA9376C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Raskoš vladavine Luja XIV., portreti i veličanje osobnosti</a:t>
          </a:r>
          <a:endParaRPr lang="en-US" sz="2600" kern="1200" dirty="0"/>
        </a:p>
      </dsp:txBody>
      <dsp:txXfrm>
        <a:off x="3847692" y="865197"/>
        <a:ext cx="2740203" cy="1701388"/>
      </dsp:txXfrm>
    </dsp:sp>
    <dsp:sp modelId="{7460C52A-70F1-4422-8648-3153F09B6C03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F122B-3708-4EFB-82B6-A60CD6D375B6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Izrada raskošnih predmeta od srebra, tapiserija i namještaja</a:t>
          </a:r>
          <a:endParaRPr lang="en-US" sz="2600" kern="1200" dirty="0"/>
        </a:p>
      </dsp:txBody>
      <dsp:txXfrm>
        <a:off x="7326222" y="865197"/>
        <a:ext cx="2740203" cy="1701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23045"/>
          <a:ext cx="7037387" cy="13162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 vrijeme baroka u Italiji pojavljuje se opera</a:t>
          </a:r>
          <a:endParaRPr lang="en-US" sz="2400" kern="1200" dirty="0"/>
        </a:p>
      </dsp:txBody>
      <dsp:txXfrm>
        <a:off x="64254" y="87299"/>
        <a:ext cx="6908879" cy="1187751"/>
      </dsp:txXfrm>
    </dsp:sp>
    <dsp:sp modelId="{333A6BF2-D742-4A62-9CF5-63849431952B}">
      <dsp:nvSpPr>
        <dsp:cNvPr id="0" name=""/>
        <dsp:cNvSpPr/>
      </dsp:nvSpPr>
      <dsp:spPr>
        <a:xfrm>
          <a:off x="0" y="1394024"/>
          <a:ext cx="7037387" cy="131625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Raskošni kostimi izvođača baroknih opera kao i pozornica</a:t>
          </a:r>
          <a:endParaRPr lang="en-US" sz="2400" kern="1200" dirty="0"/>
        </a:p>
      </dsp:txBody>
      <dsp:txXfrm>
        <a:off x="64254" y="1458278"/>
        <a:ext cx="6908879" cy="1187751"/>
      </dsp:txXfrm>
    </dsp:sp>
    <dsp:sp modelId="{E13802C1-4793-4F75-8FFE-2EBF26B33300}">
      <dsp:nvSpPr>
        <dsp:cNvPr id="0" name=""/>
        <dsp:cNvSpPr/>
      </dsp:nvSpPr>
      <dsp:spPr>
        <a:xfrm>
          <a:off x="0" y="2765003"/>
          <a:ext cx="7037387" cy="131625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Komedije u Italiji najomiljeniji oblik zabave u kazalištima</a:t>
          </a:r>
          <a:endParaRPr lang="en-US" sz="2400" kern="1200" dirty="0"/>
        </a:p>
      </dsp:txBody>
      <dsp:txXfrm>
        <a:off x="64254" y="2829257"/>
        <a:ext cx="6908879" cy="1187751"/>
      </dsp:txXfrm>
    </dsp:sp>
    <dsp:sp modelId="{21BB11E0-4421-4185-B57C-4FDDBEA6717C}">
      <dsp:nvSpPr>
        <dsp:cNvPr id="0" name=""/>
        <dsp:cNvSpPr/>
      </dsp:nvSpPr>
      <dsp:spPr>
        <a:xfrm>
          <a:off x="0" y="4135982"/>
          <a:ext cx="7037387" cy="131625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 XVII. st. utemeljeno više francuskih akademija za unapređenje slikarstva, kiparstva, glazbe, arhitekture, plesa</a:t>
          </a:r>
          <a:endParaRPr lang="en-US" sz="2400" kern="1200" dirty="0"/>
        </a:p>
      </dsp:txBody>
      <dsp:txXfrm>
        <a:off x="64254" y="4200236"/>
        <a:ext cx="6908879" cy="11877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FF517-4766-4A54-9163-3CEC5AC02C95}">
      <dsp:nvSpPr>
        <dsp:cNvPr id="0" name=""/>
        <dsp:cNvSpPr/>
      </dsp:nvSpPr>
      <dsp:spPr>
        <a:xfrm>
          <a:off x="0" y="32876"/>
          <a:ext cx="6589260" cy="1160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Razdoblje barokne umjetnosti u Hrvatskoj počinje u vrijeme protureformacije i katoličke obnove</a:t>
          </a:r>
          <a:endParaRPr lang="en-US" sz="2400" kern="1200" dirty="0"/>
        </a:p>
      </dsp:txBody>
      <dsp:txXfrm>
        <a:off x="56658" y="89534"/>
        <a:ext cx="6475944" cy="1047324"/>
      </dsp:txXfrm>
    </dsp:sp>
    <dsp:sp modelId="{517DF8B3-C9DD-49BA-B982-FBFFDE522DAF}">
      <dsp:nvSpPr>
        <dsp:cNvPr id="0" name=""/>
        <dsp:cNvSpPr/>
      </dsp:nvSpPr>
      <dsp:spPr>
        <a:xfrm>
          <a:off x="0" y="1372076"/>
          <a:ext cx="6589260" cy="11606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Osnivanje prvih isusovačkih gimnazija u Dubrovniku, Zagrebu, Varaždinu, Požegi, Rijeci</a:t>
          </a:r>
          <a:endParaRPr lang="en-US" sz="2400" kern="1200" dirty="0"/>
        </a:p>
      </dsp:txBody>
      <dsp:txXfrm>
        <a:off x="56658" y="1428734"/>
        <a:ext cx="6475944" cy="1047324"/>
      </dsp:txXfrm>
    </dsp:sp>
    <dsp:sp modelId="{46143108-E9FB-4985-BB88-2CAD3657EE3F}">
      <dsp:nvSpPr>
        <dsp:cNvPr id="0" name=""/>
        <dsp:cNvSpPr/>
      </dsp:nvSpPr>
      <dsp:spPr>
        <a:xfrm>
          <a:off x="0" y="2711276"/>
          <a:ext cx="6589260" cy="11606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Tiskanje knjiga na narodnom jeziku</a:t>
          </a:r>
          <a:endParaRPr lang="en-US" sz="2400" kern="1200" dirty="0"/>
        </a:p>
      </dsp:txBody>
      <dsp:txXfrm>
        <a:off x="56658" y="2767934"/>
        <a:ext cx="6475944" cy="1047324"/>
      </dsp:txXfrm>
    </dsp:sp>
    <dsp:sp modelId="{4919DA65-C064-4227-A514-61E0CD97CE36}">
      <dsp:nvSpPr>
        <dsp:cNvPr id="0" name=""/>
        <dsp:cNvSpPr/>
      </dsp:nvSpPr>
      <dsp:spPr>
        <a:xfrm>
          <a:off x="0" y="4050476"/>
          <a:ext cx="6589260" cy="11606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Isusovac Bartul Kašić napisao prvu hrvatsku gramatiku – štokavsko narječje</a:t>
          </a:r>
          <a:endParaRPr lang="en-US" sz="2400" kern="1200" dirty="0"/>
        </a:p>
      </dsp:txBody>
      <dsp:txXfrm>
        <a:off x="56658" y="4107134"/>
        <a:ext cx="6475944" cy="10473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7A1BF-1CAA-4159-A978-4E78D71D0718}">
      <dsp:nvSpPr>
        <dsp:cNvPr id="0" name=""/>
        <dsp:cNvSpPr/>
      </dsp:nvSpPr>
      <dsp:spPr>
        <a:xfrm>
          <a:off x="0" y="1665"/>
          <a:ext cx="6594475" cy="1093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/>
            <a:t>Vila </a:t>
          </a:r>
          <a:r>
            <a:rPr lang="hr-HR" sz="2400" i="1" kern="1200" dirty="0" err="1"/>
            <a:t>Slovinka</a:t>
          </a:r>
          <a:r>
            <a:rPr lang="hr-HR" sz="2400" kern="1200" dirty="0"/>
            <a:t>, Jurja </a:t>
          </a:r>
          <a:r>
            <a:rPr lang="hr-HR" sz="2400" kern="1200" dirty="0" err="1"/>
            <a:t>Barakovića</a:t>
          </a:r>
          <a:r>
            <a:rPr lang="hr-HR" sz="2400" kern="1200" dirty="0"/>
            <a:t> iz 1613. godine je početak baroka u Hrvatskoj</a:t>
          </a:r>
          <a:endParaRPr lang="en-US" sz="2400" kern="1200" dirty="0"/>
        </a:p>
      </dsp:txBody>
      <dsp:txXfrm>
        <a:off x="53391" y="55056"/>
        <a:ext cx="6487693" cy="986948"/>
      </dsp:txXfrm>
    </dsp:sp>
    <dsp:sp modelId="{2494E865-3B64-43A5-9ED3-CE3F878B550C}">
      <dsp:nvSpPr>
        <dsp:cNvPr id="0" name=""/>
        <dsp:cNvSpPr/>
      </dsp:nvSpPr>
      <dsp:spPr>
        <a:xfrm>
          <a:off x="0" y="1107334"/>
          <a:ext cx="6594475" cy="109373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Kraj baroka obilježila je </a:t>
          </a:r>
          <a:r>
            <a:rPr lang="hr-HR" sz="2400" i="1" kern="1200" dirty="0"/>
            <a:t>Sveta </a:t>
          </a:r>
          <a:r>
            <a:rPr lang="hr-HR" sz="2400" i="1" kern="1200" dirty="0" err="1"/>
            <a:t>Rožalija</a:t>
          </a:r>
          <a:r>
            <a:rPr lang="hr-HR" sz="2400" i="1" kern="1200" dirty="0"/>
            <a:t> </a:t>
          </a:r>
          <a:r>
            <a:rPr lang="hr-HR" sz="2400" kern="1200" dirty="0"/>
            <a:t>Antuna </a:t>
          </a:r>
          <a:r>
            <a:rPr lang="hr-HR" sz="2400" kern="1200" dirty="0" err="1"/>
            <a:t>Kanižlića</a:t>
          </a:r>
          <a:r>
            <a:rPr lang="hr-HR" sz="2400" kern="1200" dirty="0"/>
            <a:t> iz 1780. godine</a:t>
          </a:r>
          <a:endParaRPr lang="en-US" sz="2400" kern="1200" dirty="0"/>
        </a:p>
      </dsp:txBody>
      <dsp:txXfrm>
        <a:off x="53391" y="1160725"/>
        <a:ext cx="6487693" cy="986948"/>
      </dsp:txXfrm>
    </dsp:sp>
    <dsp:sp modelId="{FEF08757-5D16-4EF4-A8D6-5F17615C9C37}">
      <dsp:nvSpPr>
        <dsp:cNvPr id="0" name=""/>
        <dsp:cNvSpPr/>
      </dsp:nvSpPr>
      <dsp:spPr>
        <a:xfrm>
          <a:off x="0" y="2213003"/>
          <a:ext cx="6594475" cy="109373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Najpoznatija književna djela Dubrovčanina Ivana Gundulića su: </a:t>
          </a:r>
          <a:r>
            <a:rPr lang="hr-HR" sz="2400" i="1" kern="1200" dirty="0"/>
            <a:t>Osman</a:t>
          </a:r>
          <a:r>
            <a:rPr lang="hr-HR" sz="2400" kern="1200" dirty="0"/>
            <a:t>, </a:t>
          </a:r>
          <a:r>
            <a:rPr lang="hr-HR" sz="2400" i="1" kern="1200" dirty="0"/>
            <a:t>Dubravka</a:t>
          </a:r>
          <a:r>
            <a:rPr lang="hr-HR" sz="2400" kern="1200" dirty="0"/>
            <a:t> i </a:t>
          </a:r>
          <a:r>
            <a:rPr lang="hr-HR" sz="2400" i="1" kern="1200" dirty="0"/>
            <a:t>Suze sina razmetnoga</a:t>
          </a:r>
          <a:endParaRPr lang="en-US" sz="2400" i="1" kern="1200" dirty="0"/>
        </a:p>
      </dsp:txBody>
      <dsp:txXfrm>
        <a:off x="53391" y="2266394"/>
        <a:ext cx="6487693" cy="986948"/>
      </dsp:txXfrm>
    </dsp:sp>
    <dsp:sp modelId="{182B38D8-9644-4CC2-AC63-E88D92DB2B1E}">
      <dsp:nvSpPr>
        <dsp:cNvPr id="0" name=""/>
        <dsp:cNvSpPr/>
      </dsp:nvSpPr>
      <dsp:spPr>
        <a:xfrm>
          <a:off x="0" y="3318673"/>
          <a:ext cx="6594475" cy="109373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Dubrovnik najjače kulturno središte Hrvatske XVII. st.</a:t>
          </a:r>
          <a:endParaRPr lang="en-US" sz="2400" kern="1200" dirty="0"/>
        </a:p>
      </dsp:txBody>
      <dsp:txXfrm>
        <a:off x="53391" y="3372064"/>
        <a:ext cx="6487693" cy="986948"/>
      </dsp:txXfrm>
    </dsp:sp>
    <dsp:sp modelId="{FDB800AA-2890-42F1-BF85-350DCB25A0BC}">
      <dsp:nvSpPr>
        <dsp:cNvPr id="0" name=""/>
        <dsp:cNvSpPr/>
      </dsp:nvSpPr>
      <dsp:spPr>
        <a:xfrm>
          <a:off x="0" y="4424342"/>
          <a:ext cx="6594475" cy="109373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Dramska djela su se izvodila u kazalištima, postojalo nekoliko kazališnih družina</a:t>
          </a:r>
          <a:endParaRPr lang="en-US" sz="2400" kern="1200" dirty="0"/>
        </a:p>
      </dsp:txBody>
      <dsp:txXfrm>
        <a:off x="53391" y="4477733"/>
        <a:ext cx="6487693" cy="986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598B2-4475-4193-93E9-AA2F5E35A0B0}">
      <dsp:nvSpPr>
        <dsp:cNvPr id="0" name=""/>
        <dsp:cNvSpPr/>
      </dsp:nvSpPr>
      <dsp:spPr>
        <a:xfrm>
          <a:off x="2964" y="596854"/>
          <a:ext cx="2116764" cy="22082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0DFA8-8C9D-4EEB-85F7-E24C2F1745F0}">
      <dsp:nvSpPr>
        <dsp:cNvPr id="0" name=""/>
        <dsp:cNvSpPr/>
      </dsp:nvSpPr>
      <dsp:spPr>
        <a:xfrm>
          <a:off x="238160" y="820290"/>
          <a:ext cx="2116764" cy="220824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Veliki interes vlada i za narodnu povijest i običaje</a:t>
          </a:r>
          <a:endParaRPr lang="en-US" sz="2400" kern="1200" dirty="0"/>
        </a:p>
      </dsp:txBody>
      <dsp:txXfrm>
        <a:off x="300158" y="882288"/>
        <a:ext cx="1992768" cy="2084246"/>
      </dsp:txXfrm>
    </dsp:sp>
    <dsp:sp modelId="{C41D97F1-7CEE-4764-A030-866764C1E495}">
      <dsp:nvSpPr>
        <dsp:cNvPr id="0" name=""/>
        <dsp:cNvSpPr/>
      </dsp:nvSpPr>
      <dsp:spPr>
        <a:xfrm>
          <a:off x="2590121" y="596854"/>
          <a:ext cx="2116764" cy="21058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D5FE9-479E-4115-98E3-B0211CB8CDB2}">
      <dsp:nvSpPr>
        <dsp:cNvPr id="0" name=""/>
        <dsp:cNvSpPr/>
      </dsp:nvSpPr>
      <dsp:spPr>
        <a:xfrm>
          <a:off x="2825317" y="820290"/>
          <a:ext cx="2116764" cy="210580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Trogiranin Ivan Lučić – otac hrvatske povijesti</a:t>
          </a:r>
          <a:endParaRPr lang="en-US" sz="2400" kern="1200" dirty="0"/>
        </a:p>
      </dsp:txBody>
      <dsp:txXfrm>
        <a:off x="2886994" y="881967"/>
        <a:ext cx="1993410" cy="1982451"/>
      </dsp:txXfrm>
    </dsp:sp>
    <dsp:sp modelId="{2164D7C7-3618-4872-B771-332CFBA58D4B}">
      <dsp:nvSpPr>
        <dsp:cNvPr id="0" name=""/>
        <dsp:cNvSpPr/>
      </dsp:nvSpPr>
      <dsp:spPr>
        <a:xfrm>
          <a:off x="5177278" y="596854"/>
          <a:ext cx="2116764" cy="21058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7EA7F-F6BA-4D16-AA21-6506D527C9D5}">
      <dsp:nvSpPr>
        <dsp:cNvPr id="0" name=""/>
        <dsp:cNvSpPr/>
      </dsp:nvSpPr>
      <dsp:spPr>
        <a:xfrm>
          <a:off x="5412474" y="820290"/>
          <a:ext cx="2116764" cy="210580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Kritički proučava povijesne izvore i koristi se njima</a:t>
          </a:r>
          <a:endParaRPr lang="en-US" sz="2400" kern="1200" dirty="0"/>
        </a:p>
      </dsp:txBody>
      <dsp:txXfrm>
        <a:off x="5474151" y="881967"/>
        <a:ext cx="1993410" cy="1982451"/>
      </dsp:txXfrm>
    </dsp:sp>
    <dsp:sp modelId="{ED47AE7C-F07D-4D80-BF79-2C50E33BA30D}">
      <dsp:nvSpPr>
        <dsp:cNvPr id="0" name=""/>
        <dsp:cNvSpPr/>
      </dsp:nvSpPr>
      <dsp:spPr>
        <a:xfrm>
          <a:off x="7764434" y="596854"/>
          <a:ext cx="2116764" cy="21058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ED747-9412-4813-8794-7E8435D6ADB8}">
      <dsp:nvSpPr>
        <dsp:cNvPr id="0" name=""/>
        <dsp:cNvSpPr/>
      </dsp:nvSpPr>
      <dsp:spPr>
        <a:xfrm>
          <a:off x="7999630" y="820290"/>
          <a:ext cx="2116764" cy="210580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 kraljevstvu Dalmacije i Hrvatske, njegovo najpoznatije djelo</a:t>
          </a:r>
          <a:endParaRPr lang="en-US" sz="2400" kern="1200" dirty="0"/>
        </a:p>
      </dsp:txBody>
      <dsp:txXfrm>
        <a:off x="8061307" y="881967"/>
        <a:ext cx="1993410" cy="19824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F0CDD-100A-49E6-BAA7-012AE826FB8A}">
      <dsp:nvSpPr>
        <dsp:cNvPr id="0" name=""/>
        <dsp:cNvSpPr/>
      </dsp:nvSpPr>
      <dsp:spPr>
        <a:xfrm>
          <a:off x="2964" y="226053"/>
          <a:ext cx="2116764" cy="2455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36D4C-B17A-4F1F-AF9C-B42EAA6695B1}">
      <dsp:nvSpPr>
        <dsp:cNvPr id="0" name=""/>
        <dsp:cNvSpPr/>
      </dsp:nvSpPr>
      <dsp:spPr>
        <a:xfrm>
          <a:off x="238160" y="449489"/>
          <a:ext cx="2116764" cy="2455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Graditeljstvo u znaku obrane – grade se utvrde i vojarne</a:t>
          </a:r>
          <a:endParaRPr lang="en-US" sz="2400" kern="1200" dirty="0"/>
        </a:p>
      </dsp:txBody>
      <dsp:txXfrm>
        <a:off x="300158" y="511487"/>
        <a:ext cx="1992768" cy="2331825"/>
      </dsp:txXfrm>
    </dsp:sp>
    <dsp:sp modelId="{BC3C5FF5-F02F-47E2-A6A2-EEEB4EE181BF}">
      <dsp:nvSpPr>
        <dsp:cNvPr id="0" name=""/>
        <dsp:cNvSpPr/>
      </dsp:nvSpPr>
      <dsp:spPr>
        <a:xfrm>
          <a:off x="2590121" y="226053"/>
          <a:ext cx="2116764" cy="2455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2E1CC-0957-4D34-B067-4F31DF8A0ED1}">
      <dsp:nvSpPr>
        <dsp:cNvPr id="0" name=""/>
        <dsp:cNvSpPr/>
      </dsp:nvSpPr>
      <dsp:spPr>
        <a:xfrm>
          <a:off x="2825317" y="449489"/>
          <a:ext cx="2116764" cy="2455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Gradnja raskošnih baroknih palača i dvoraca</a:t>
          </a:r>
          <a:endParaRPr lang="en-US" sz="2400" kern="1200" dirty="0"/>
        </a:p>
      </dsp:txBody>
      <dsp:txXfrm>
        <a:off x="2887315" y="511487"/>
        <a:ext cx="1992768" cy="2331825"/>
      </dsp:txXfrm>
    </dsp:sp>
    <dsp:sp modelId="{6845C1C8-C7B0-4394-A5FA-27D5DCBAA26D}">
      <dsp:nvSpPr>
        <dsp:cNvPr id="0" name=""/>
        <dsp:cNvSpPr/>
      </dsp:nvSpPr>
      <dsp:spPr>
        <a:xfrm>
          <a:off x="5177278" y="226053"/>
          <a:ext cx="2116764" cy="2455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1DE7C-4F97-44E5-A85F-F214C51302EE}">
      <dsp:nvSpPr>
        <dsp:cNvPr id="0" name=""/>
        <dsp:cNvSpPr/>
      </dsp:nvSpPr>
      <dsp:spPr>
        <a:xfrm>
          <a:off x="5412474" y="449489"/>
          <a:ext cx="2116764" cy="2455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Graditeljstvo Banske Hrvatske i Slavonije pod utjecajem austrijskog baroka</a:t>
          </a:r>
          <a:endParaRPr lang="en-US" sz="2400" kern="1200" dirty="0"/>
        </a:p>
      </dsp:txBody>
      <dsp:txXfrm>
        <a:off x="5474472" y="511487"/>
        <a:ext cx="1992768" cy="2331825"/>
      </dsp:txXfrm>
    </dsp:sp>
    <dsp:sp modelId="{F64C24DA-8BA1-4B1B-B9CC-4B56D593FE8B}">
      <dsp:nvSpPr>
        <dsp:cNvPr id="0" name=""/>
        <dsp:cNvSpPr/>
      </dsp:nvSpPr>
      <dsp:spPr>
        <a:xfrm>
          <a:off x="7764434" y="226053"/>
          <a:ext cx="2116764" cy="2455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F120F-1BFE-458A-A7B6-4E721EC93A0A}">
      <dsp:nvSpPr>
        <dsp:cNvPr id="0" name=""/>
        <dsp:cNvSpPr/>
      </dsp:nvSpPr>
      <dsp:spPr>
        <a:xfrm>
          <a:off x="7999630" y="449489"/>
          <a:ext cx="2116764" cy="2455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Barokni urbanizam vidljiv u Bjelovaru, Karlovcu, Koprivnici i Virovitici</a:t>
          </a:r>
          <a:endParaRPr lang="en-US" sz="2400" kern="1200" dirty="0"/>
        </a:p>
      </dsp:txBody>
      <dsp:txXfrm>
        <a:off x="8061628" y="511487"/>
        <a:ext cx="1992768" cy="23318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3780-C25F-4644-98E4-2D9FCED89BA7}">
      <dsp:nvSpPr>
        <dsp:cNvPr id="0" name=""/>
        <dsp:cNvSpPr/>
      </dsp:nvSpPr>
      <dsp:spPr>
        <a:xfrm>
          <a:off x="0" y="655343"/>
          <a:ext cx="6263640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Veličinom prednjačile osječka i slavonskobrodska Tvrđa</a:t>
          </a:r>
          <a:endParaRPr lang="en-US" sz="2500" kern="1200"/>
        </a:p>
      </dsp:txBody>
      <dsp:txXfrm>
        <a:off x="48547" y="703890"/>
        <a:ext cx="6166546" cy="897406"/>
      </dsp:txXfrm>
    </dsp:sp>
    <dsp:sp modelId="{D29335E6-3DB9-4D22-BF1B-1CD76ED0AC8E}">
      <dsp:nvSpPr>
        <dsp:cNvPr id="0" name=""/>
        <dsp:cNvSpPr/>
      </dsp:nvSpPr>
      <dsp:spPr>
        <a:xfrm>
          <a:off x="0" y="1721843"/>
          <a:ext cx="6263640" cy="9945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Primjeri </a:t>
          </a:r>
          <a:r>
            <a:rPr lang="hr-HR" sz="2500" kern="1200" dirty="0" err="1"/>
            <a:t>tvrđavske</a:t>
          </a:r>
          <a:r>
            <a:rPr lang="hr-HR" sz="2500" kern="1200" dirty="0"/>
            <a:t> arhitekture u Dalmaciji i Istri jesu tvrđave u Puli, Šibeniku i Hvaru</a:t>
          </a:r>
          <a:endParaRPr lang="en-US" sz="2500" kern="1200" dirty="0"/>
        </a:p>
      </dsp:txBody>
      <dsp:txXfrm>
        <a:off x="48547" y="1770390"/>
        <a:ext cx="6166546" cy="897406"/>
      </dsp:txXfrm>
    </dsp:sp>
    <dsp:sp modelId="{FFE72684-C2B2-4A6C-80A5-9538810ADE1D}">
      <dsp:nvSpPr>
        <dsp:cNvPr id="0" name=""/>
        <dsp:cNvSpPr/>
      </dsp:nvSpPr>
      <dsp:spPr>
        <a:xfrm>
          <a:off x="0" y="2788343"/>
          <a:ext cx="6263640" cy="9945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Od crkvene arhitekture u Dubrovniku poznate crkva sv. Vlaha, sv. Ignacija i katedrala</a:t>
          </a:r>
          <a:endParaRPr lang="en-US" sz="2500" kern="1200" dirty="0"/>
        </a:p>
      </dsp:txBody>
      <dsp:txXfrm>
        <a:off x="48547" y="2836890"/>
        <a:ext cx="6166546" cy="897406"/>
      </dsp:txXfrm>
    </dsp:sp>
    <dsp:sp modelId="{F9C3D9F3-CCBC-4E67-941F-443C0E210F4A}">
      <dsp:nvSpPr>
        <dsp:cNvPr id="0" name=""/>
        <dsp:cNvSpPr/>
      </dsp:nvSpPr>
      <dsp:spPr>
        <a:xfrm>
          <a:off x="0" y="3854844"/>
          <a:ext cx="6263640" cy="9945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Zanimljive su crkve u Rijeci i Rovinju</a:t>
          </a:r>
          <a:endParaRPr lang="en-US" sz="2500" kern="1200" dirty="0"/>
        </a:p>
      </dsp:txBody>
      <dsp:txXfrm>
        <a:off x="48547" y="3903391"/>
        <a:ext cx="6166546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254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Crkva sv. Katarine u Zagrebu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58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Džamija u </a:t>
            </a:r>
            <a:r>
              <a:rPr lang="hr-HR" dirty="0" err="1"/>
              <a:t>Travniiku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70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Stari most u Mostaru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47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Orgulje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66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Dvorana ogledala u dvorcu Versailles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92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Godine 1626. papa Urban VIII. proglasio je crkvu sv. Petra dovršenom nakon punih 120 godina rada.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53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Dubrovački književnik Ivan Gundulić: </a:t>
            </a:r>
            <a:r>
              <a:rPr lang="hr-HR" i="1" dirty="0"/>
              <a:t>Suze sina razmetnoga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482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Bazilika sv. Eufemije u Poreču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30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Trški vrh pokraj Krapine, crkva sv. Marije Jeruzalemske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00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Sveti Petar u Šumi – pročelje crkve pavlinskog samostana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87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8422704" cy="1102519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Barok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Umjetnost od renesanse do baroka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790833" cy="5204085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Barok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9517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id="{E68E1054-4639-4F0D-B47C-4C501DCA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0C31DB8-A928-41B6-A6F9-764D34E04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49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529526"/>
            <a:ext cx="3722141" cy="5520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Barok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053986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8A0DBD8C-F896-4C39-9727-215353B7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8307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2FFF9F3-34E6-41CD-99AF-E9E8087A2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57" y="605010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1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Barok</a:t>
            </a:r>
            <a:endParaRPr lang="hr-HR" sz="4000" dirty="0">
              <a:solidFill>
                <a:srgbClr val="FFFFFF"/>
              </a:solidFill>
            </a:endParaRPr>
          </a:p>
        </p:txBody>
      </p:sp>
      <p:pic>
        <p:nvPicPr>
          <p:cNvPr id="8" name="Rezervirano mjesto sadržaja 7" descr="Slika na kojoj se prikazuje kravata, osoba, odjeća, nošenje&#10;&#10;Opis je automatski generiran">
            <a:extLst>
              <a:ext uri="{FF2B5EF4-FFF2-40B4-BE49-F238E27FC236}">
                <a16:creationId xmlns:a16="http://schemas.microsoft.com/office/drawing/2014/main" id="{B5300566-D947-42D6-AD2C-2A6BE2595D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81" y="1412875"/>
            <a:ext cx="3310850" cy="4364038"/>
          </a:xfr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zervirano mjesto sadržaja 9" descr="Slika na kojoj se prikazuje tekst, knjiga&#10;&#10;Opis je automatski generiran">
            <a:extLst>
              <a:ext uri="{FF2B5EF4-FFF2-40B4-BE49-F238E27FC236}">
                <a16:creationId xmlns:a16="http://schemas.microsoft.com/office/drawing/2014/main" id="{CA3434B8-F1CA-4E9C-B541-B71DDBD9AF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58" y="1412875"/>
            <a:ext cx="2676609" cy="4364038"/>
          </a:xfr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3A5FB561-41B4-4F5E-8683-26C3359F5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EAF5F31-75A1-4FA1-986C-95B0658E9A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8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DC59BED-F95C-44D1-B635-9B9814EE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Barok</a:t>
            </a:r>
            <a:endParaRPr lang="hr-HR" sz="4000" dirty="0">
              <a:solidFill>
                <a:srgbClr val="FFFFFF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AC1639FA-2B05-4436-8D40-8825E16F9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432402"/>
              </p:ext>
            </p:extLst>
          </p:nvPr>
        </p:nvGraphicFramePr>
        <p:xfrm>
          <a:off x="1036320" y="2899956"/>
          <a:ext cx="10119360" cy="3625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EF327370-7DED-4851-A5DC-74B06816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7200612-39CD-4B27-A150-401D52B308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17" y="602850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7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435459C-7F10-47D3-AC07-DEEAD710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Barok</a:t>
            </a:r>
            <a:endParaRPr lang="hr-HR" sz="4000" dirty="0">
              <a:solidFill>
                <a:srgbClr val="FFFFFF"/>
              </a:solidFill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A2BEC796-931E-40E3-BCBA-D4B020C8E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440719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49FCF970-F2D0-4F94-9A61-946BA5BB2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7770559-6B6A-4CB2-9A72-DB94570D5A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86890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8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AD705DA-8F10-482E-9C7E-202D603F5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Barok</a:t>
            </a:r>
            <a:endParaRPr lang="hr-HR" sz="6000">
              <a:solidFill>
                <a:schemeClr val="bg1"/>
              </a:solidFill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3255AD80-B372-4918-ACFA-CD3AB3F71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85459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91285E54-8062-4FB4-8DB7-BBC40CE0F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B3F68DC-267F-4B26-819D-BF6A85FBE1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77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158DCA-5394-49EB-8952-13227DEA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127" y="932688"/>
            <a:ext cx="3361677" cy="3273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5000" dirty="0">
                <a:solidFill>
                  <a:srgbClr val="FFFFFF"/>
                </a:solidFill>
              </a:rPr>
              <a:t>Barok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Rezervirano mjesto sadržaja 4" descr="Slika na kojoj se prikazuje na otvorenom, zgrada, crkva, sat&#10;&#10;Opis je automatski generiran">
            <a:extLst>
              <a:ext uri="{FF2B5EF4-FFF2-40B4-BE49-F238E27FC236}">
                <a16:creationId xmlns:a16="http://schemas.microsoft.com/office/drawing/2014/main" id="{C9E18378-EC66-463F-A6F2-2C72FC470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" r="1" b="1"/>
          <a:stretch/>
        </p:blipFill>
        <p:spPr>
          <a:xfrm>
            <a:off x="466344" y="450221"/>
            <a:ext cx="7205515" cy="59575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5F6DED78-2A34-48A7-816B-9F9DFB63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56546C3-7D06-475C-80F6-8290FCC4A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47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12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6F1622B-004C-4FF8-8DC9-6D215098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Barok</a:t>
            </a:r>
            <a:endParaRPr lang="hr-HR" sz="4000">
              <a:solidFill>
                <a:srgbClr val="FFFFFF"/>
              </a:solidFill>
            </a:endParaRPr>
          </a:p>
        </p:txBody>
      </p:sp>
      <p:graphicFrame>
        <p:nvGraphicFramePr>
          <p:cNvPr id="71" name="Rezervirano mjesto sadržaja 2">
            <a:extLst>
              <a:ext uri="{FF2B5EF4-FFF2-40B4-BE49-F238E27FC236}">
                <a16:creationId xmlns:a16="http://schemas.microsoft.com/office/drawing/2014/main" id="{B5E48949-8989-4B0E-B67C-3EDD6214F7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130625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7676CED4-0933-4218-9A59-5E5299CE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D94F1-FAB2-4255-9E47-1EEBC6CFDE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41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3970" y="450221"/>
            <a:ext cx="67159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264" y="1111086"/>
            <a:ext cx="5626099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>
                <a:solidFill>
                  <a:srgbClr val="FFFFFF"/>
                </a:solidFill>
              </a:rPr>
              <a:t>Barok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9112" y="4521269"/>
            <a:ext cx="4442445" cy="1886509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Rezervirano mjesto sadržaja 6" descr="Slika na kojoj se prikazuje na zatvorenom, stol, zgrada, soba&#10;&#10;Opis je automatski generiran">
            <a:extLst>
              <a:ext uri="{FF2B5EF4-FFF2-40B4-BE49-F238E27FC236}">
                <a16:creationId xmlns:a16="http://schemas.microsoft.com/office/drawing/2014/main" id="{7FBC072B-5EAF-4A23-A829-C0C1394D4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2" b="1"/>
          <a:stretch/>
        </p:blipFill>
        <p:spPr>
          <a:xfrm>
            <a:off x="466344" y="450221"/>
            <a:ext cx="4393840" cy="595755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4487" y="4521270"/>
            <a:ext cx="2115455" cy="1890204"/>
          </a:xfrm>
          <a:prstGeom prst="rect">
            <a:avLst/>
          </a:prstGeom>
          <a:solidFill>
            <a:srgbClr val="573F48">
              <a:alpha val="95000"/>
            </a:srgbClr>
          </a:solidFill>
          <a:ln w="25400">
            <a:solidFill>
              <a:srgbClr val="573F48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C8861EC8-B5EE-46AF-B48F-E461D8DE9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29D2967-4326-4A35-A235-8B31988374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56" y="6023249"/>
            <a:ext cx="2804862" cy="1402431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85860080-4F6F-4A61-82B9-A3BEE281C8B4}"/>
              </a:ext>
            </a:extLst>
          </p:cNvPr>
          <p:cNvSpPr txBox="1"/>
          <p:nvPr/>
        </p:nvSpPr>
        <p:spPr>
          <a:xfrm>
            <a:off x="5517660" y="5029209"/>
            <a:ext cx="38164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Trški vrh pokraj Krapine, crkva sv. Marije Jeruzalemske</a:t>
            </a:r>
          </a:p>
        </p:txBody>
      </p:sp>
    </p:spTree>
    <p:extLst>
      <p:ext uri="{BB962C8B-B14F-4D97-AF65-F5344CB8AC3E}">
        <p14:creationId xmlns:p14="http://schemas.microsoft.com/office/powerpoint/2010/main" val="1664696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75EBF69-C38B-4EFF-9F9B-2BBE8DDD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Barok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6C0C7A-E18B-4B8A-9E6D-BDC9FE640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Pročitajte tekst u udžbeniku na stranici 187. i odgovorite na pitanja.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E8E8E1B7-782D-40E9-AB55-96F6BD4D5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AB6CAE3-E82B-41D2-A337-B4055A382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1" y="624568"/>
            <a:ext cx="3744416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Barok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736444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9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304A61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A684104-9F57-4A5D-8E03-D9EEC84B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>
                <a:solidFill>
                  <a:srgbClr val="FFFFFF"/>
                </a:solidFill>
              </a:rPr>
              <a:t>Barok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zgrada, na otvorenom, sat, toranj&#10;&#10;Opis je automatski generiran">
            <a:extLst>
              <a:ext uri="{FF2B5EF4-FFF2-40B4-BE49-F238E27FC236}">
                <a16:creationId xmlns:a16="http://schemas.microsoft.com/office/drawing/2014/main" id="{6274A232-0891-40A0-BB07-E25F6989A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b="17543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F2F4AC94-7E61-40AC-9C39-9EDDCACD0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CB41170-6A7C-4E3E-934B-2C975106F2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9" y="5901923"/>
            <a:ext cx="2804862" cy="1402431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E951674-F1C7-4C36-A7FA-C218EDE2EC44}"/>
              </a:ext>
            </a:extLst>
          </p:cNvPr>
          <p:cNvSpPr txBox="1"/>
          <p:nvPr/>
        </p:nvSpPr>
        <p:spPr>
          <a:xfrm>
            <a:off x="5883421" y="5053137"/>
            <a:ext cx="4472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Sveti Petar u Šumi – pročelje crkve pavlinskog samostana</a:t>
            </a:r>
          </a:p>
        </p:txBody>
      </p:sp>
    </p:spTree>
    <p:extLst>
      <p:ext uri="{BB962C8B-B14F-4D97-AF65-F5344CB8AC3E}">
        <p14:creationId xmlns:p14="http://schemas.microsoft.com/office/powerpoint/2010/main" val="658469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3970" y="450221"/>
            <a:ext cx="67159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264" y="1111086"/>
            <a:ext cx="5626099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>
                <a:solidFill>
                  <a:srgbClr val="FFFFFF"/>
                </a:solidFill>
              </a:rPr>
              <a:t>Barok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9112" y="4521269"/>
            <a:ext cx="4442445" cy="1886509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1263" y="4843002"/>
            <a:ext cx="3365669" cy="123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>
                <a:solidFill>
                  <a:srgbClr val="1B1B1B"/>
                </a:solidFill>
              </a:rPr>
              <a:t>Promotrite fotografiju i tekst uz nju u udžbeniku na stranici 187., te odgovorite na pitanja.</a:t>
            </a:r>
          </a:p>
        </p:txBody>
      </p:sp>
      <p:pic>
        <p:nvPicPr>
          <p:cNvPr id="6" name="Rezervirano mjesto sadržaja 5" descr="Slika na kojoj se prikazuje na zatvorenom, zgrada, soba, stol&#10;&#10;Opis je automatski generiran">
            <a:extLst>
              <a:ext uri="{FF2B5EF4-FFF2-40B4-BE49-F238E27FC236}">
                <a16:creationId xmlns:a16="http://schemas.microsoft.com/office/drawing/2014/main" id="{EA24579E-A9D5-49D5-B15B-CE0EAFC5AB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r="31049" b="1"/>
          <a:stretch/>
        </p:blipFill>
        <p:spPr>
          <a:xfrm>
            <a:off x="466344" y="450221"/>
            <a:ext cx="4393840" cy="595755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4487" y="4521270"/>
            <a:ext cx="2115455" cy="1890204"/>
          </a:xfrm>
          <a:prstGeom prst="rect">
            <a:avLst/>
          </a:prstGeom>
          <a:solidFill>
            <a:srgbClr val="796649">
              <a:alpha val="95000"/>
            </a:srgbClr>
          </a:solidFill>
          <a:ln w="25400">
            <a:solidFill>
              <a:srgbClr val="796649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A10B192F-01CC-4A46-B4BA-A4B2935E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53BA4E1-35A2-4F16-A11F-02148CD235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9" y="599572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81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1420EC-62F8-4E07-B15E-FCEB4AD5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718825" cy="5204085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Osmanlijska umjetnost i graditeljstvo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0335FE19-65E8-4CEE-A577-F7352B9A5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233148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FA37D970-A209-4E76-944A-F8BA3B62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915EF53-C56F-4E52-AB59-A2751DF8C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58796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0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3970" y="450221"/>
            <a:ext cx="67159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A188534-2D10-4417-94E4-F210628D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264" y="1111086"/>
            <a:ext cx="5626099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>
                <a:solidFill>
                  <a:srgbClr val="FFFFFF"/>
                </a:solidFill>
              </a:rPr>
              <a:t>Osmanlijska umjetnost i graditeljstvo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9112" y="4521269"/>
            <a:ext cx="4442445" cy="1886509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Rezervirano mjesto sadržaja 4" descr="Slika na kojoj se prikazuje zgrada, na otvorenom, kuća, crkva&#10;&#10;Opis je automatski generiran">
            <a:extLst>
              <a:ext uri="{FF2B5EF4-FFF2-40B4-BE49-F238E27FC236}">
                <a16:creationId xmlns:a16="http://schemas.microsoft.com/office/drawing/2014/main" id="{DC9DA404-A672-4144-BCC8-70249A8D7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" b="1"/>
          <a:stretch/>
        </p:blipFill>
        <p:spPr>
          <a:xfrm>
            <a:off x="466344" y="450221"/>
            <a:ext cx="4393840" cy="595755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4487" y="4521270"/>
            <a:ext cx="2115455" cy="1890204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32F304A6-9CA0-47DA-8AF6-ADC233D17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DBEE8DB-B756-4AFE-A91C-9EBE0A523C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9" y="6023249"/>
            <a:ext cx="2804862" cy="1402431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B9C7727B-F694-46A1-949A-6263ABE51413}"/>
              </a:ext>
            </a:extLst>
          </p:cNvPr>
          <p:cNvSpPr txBox="1"/>
          <p:nvPr/>
        </p:nvSpPr>
        <p:spPr>
          <a:xfrm>
            <a:off x="6006390" y="5377582"/>
            <a:ext cx="2681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Džamija u Travniku</a:t>
            </a:r>
          </a:p>
        </p:txBody>
      </p:sp>
    </p:spTree>
    <p:extLst>
      <p:ext uri="{BB962C8B-B14F-4D97-AF65-F5344CB8AC3E}">
        <p14:creationId xmlns:p14="http://schemas.microsoft.com/office/powerpoint/2010/main" val="9270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704ED21-6796-4BEF-8B02-69959C8E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127" y="932688"/>
            <a:ext cx="3361677" cy="3273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600">
                <a:solidFill>
                  <a:srgbClr val="FFFFFF"/>
                </a:solidFill>
              </a:rPr>
              <a:t>Osmanlijska umjetnost i graditeljstvo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Rezervirano mjesto sadržaja 4" descr="Slika na kojoj se prikazuje na otvorenom, zgrada, voda, planina&#10;&#10;Opis je automatski generiran">
            <a:extLst>
              <a:ext uri="{FF2B5EF4-FFF2-40B4-BE49-F238E27FC236}">
                <a16:creationId xmlns:a16="http://schemas.microsoft.com/office/drawing/2014/main" id="{DBB7741E-2FFB-43D4-A42A-32DACA330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2" b="2"/>
          <a:stretch/>
        </p:blipFill>
        <p:spPr>
          <a:xfrm>
            <a:off x="466344" y="450221"/>
            <a:ext cx="7205515" cy="59575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475139"/>
          </a:solidFill>
          <a:ln w="25400">
            <a:solidFill>
              <a:srgbClr val="475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18ED9090-1072-495C-83F6-1C25101E6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0590095-A4C2-4CFB-B35A-23CF35796E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6021288"/>
            <a:ext cx="2804862" cy="1402431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7625227B-34C5-43EB-95F4-02C6CAAD9B62}"/>
              </a:ext>
            </a:extLst>
          </p:cNvPr>
          <p:cNvSpPr txBox="1"/>
          <p:nvPr/>
        </p:nvSpPr>
        <p:spPr>
          <a:xfrm>
            <a:off x="8266348" y="5209891"/>
            <a:ext cx="2391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Stari most u Mostaru</a:t>
            </a:r>
          </a:p>
        </p:txBody>
      </p:sp>
    </p:spTree>
    <p:extLst>
      <p:ext uri="{BB962C8B-B14F-4D97-AF65-F5344CB8AC3E}">
        <p14:creationId xmlns:p14="http://schemas.microsoft.com/office/powerpoint/2010/main" val="1935379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595717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69C9A0D-5E37-4835-8207-3ABD53D3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1999"/>
            <a:ext cx="3759200" cy="536841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Osmanlijska umjetnost i graditeljstvo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8" y="446007"/>
            <a:ext cx="6684131" cy="390942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29E52D-CFAE-419A-9B2E-7F6F7FE42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497" y="807709"/>
            <a:ext cx="6053804" cy="3219796"/>
          </a:xfrm>
        </p:spPr>
        <p:txBody>
          <a:bodyPr anchor="ctr">
            <a:normAutofit lnSpcReduction="10000"/>
          </a:bodyPr>
          <a:lstStyle/>
          <a:p>
            <a:endParaRPr lang="hr-HR" sz="2200" dirty="0"/>
          </a:p>
          <a:p>
            <a:r>
              <a:rPr lang="hr-HR" sz="2200" dirty="0"/>
              <a:t>Posebna pozornost posvećivala se gradnji cesta i mostova</a:t>
            </a:r>
          </a:p>
          <a:p>
            <a:r>
              <a:rPr lang="hr-HR" sz="2200" dirty="0"/>
              <a:t>Širenje književnosti na turskome, arapskome i perzijskom jeziku</a:t>
            </a:r>
          </a:p>
          <a:p>
            <a:r>
              <a:rPr lang="hr-HR" sz="2200" dirty="0"/>
              <a:t>U Bosni i Hercegovini ta je književnost poznata kao </a:t>
            </a:r>
            <a:r>
              <a:rPr lang="hr-HR" sz="2200" b="1" dirty="0" err="1"/>
              <a:t>divanska</a:t>
            </a:r>
            <a:r>
              <a:rPr lang="hr-HR" sz="2200" dirty="0"/>
              <a:t> – oko tri tisuće </a:t>
            </a:r>
            <a:r>
              <a:rPr lang="hr-HR" sz="2200" dirty="0" err="1"/>
              <a:t>divanskih</a:t>
            </a:r>
            <a:r>
              <a:rPr lang="hr-HR" sz="2200" dirty="0"/>
              <a:t> pjesnika</a:t>
            </a:r>
          </a:p>
          <a:p>
            <a:r>
              <a:rPr lang="hr-HR" sz="2200" dirty="0"/>
              <a:t>Najpoznatiji su: </a:t>
            </a:r>
            <a:r>
              <a:rPr lang="hr-HR" sz="2200" dirty="0" err="1"/>
              <a:t>Husret</a:t>
            </a:r>
            <a:r>
              <a:rPr lang="hr-HR" sz="2200" dirty="0"/>
              <a:t> paša Sokolović, Mahmud paša Anđelković, Safet beg </a:t>
            </a:r>
            <a:r>
              <a:rPr lang="hr-HR" sz="2200" dirty="0" err="1"/>
              <a:t>Bašlagić</a:t>
            </a:r>
            <a:r>
              <a:rPr lang="hr-HR" sz="2200" dirty="0"/>
              <a:t> i drugi</a:t>
            </a:r>
          </a:p>
          <a:p>
            <a:endParaRPr lang="hr-HR" sz="2200" dirty="0"/>
          </a:p>
          <a:p>
            <a:endParaRPr lang="hr-HR" sz="2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5F61C1-E11D-4277-A3DB-09235ACE4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8" y="4538155"/>
            <a:ext cx="3256170" cy="1865376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4978" y="4535424"/>
            <a:ext cx="3263454" cy="1869241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6C8992F6-72A6-4D92-895A-05E21934A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E83C91E-8360-48EF-AF7A-2B051C25D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9" y="605029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5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848" y="1719618"/>
            <a:ext cx="6655597" cy="4334629"/>
          </a:xfrm>
        </p:spPr>
        <p:txBody>
          <a:bodyPr anchor="ctr">
            <a:normAutofit fontScale="85000" lnSpcReduction="10000"/>
          </a:bodyPr>
          <a:lstStyle/>
          <a:p>
            <a:pPr lvl="0"/>
            <a:endParaRPr lang="hr-HR" sz="2400" dirty="0"/>
          </a:p>
          <a:p>
            <a:pPr lvl="0"/>
            <a:endParaRPr lang="hr-HR" sz="2400" dirty="0"/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Isusovci u otporu protestantizmu utjecali na razvoj novog umjetničkog stila – baroka</a:t>
            </a:r>
          </a:p>
          <a:p>
            <a:r>
              <a:rPr lang="hr-HR" sz="2400" dirty="0">
                <a:solidFill>
                  <a:schemeClr val="bg1"/>
                </a:solidFill>
              </a:rPr>
              <a:t>Božje kuće trebaju izgledati veličanstveno, raskošno i bogato – slike, kipovi, glazba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Uvođenje u crkve novog veličanstvenog instrumenta – orgulja</a:t>
            </a:r>
          </a:p>
          <a:p>
            <a:r>
              <a:rPr lang="hr-HR" sz="2400" dirty="0">
                <a:solidFill>
                  <a:schemeClr val="bg1"/>
                </a:solidFill>
              </a:rPr>
              <a:t>Gradnja crkava, građanskih i velikaških palača</a:t>
            </a:r>
          </a:p>
          <a:p>
            <a:r>
              <a:rPr lang="hr-HR" sz="2400" dirty="0">
                <a:solidFill>
                  <a:schemeClr val="bg1"/>
                </a:solidFill>
              </a:rPr>
              <a:t>Prikaz dramatičnih prizora, primjerice raja, pakla i čistilišta</a:t>
            </a:r>
          </a:p>
          <a:p>
            <a:r>
              <a:rPr lang="hr-HR" sz="2400" dirty="0">
                <a:solidFill>
                  <a:schemeClr val="bg1"/>
                </a:solidFill>
              </a:rPr>
              <a:t>Dvorac Versailles, najraskošniji primjer barokne građevine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U vrijeme baroka u Italiji pojavljuje se opera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Raskošni kostimi izvođača baroknih opera kao i pozornica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0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856" y="1852596"/>
            <a:ext cx="6655597" cy="4334629"/>
          </a:xfrm>
        </p:spPr>
        <p:txBody>
          <a:bodyPr anchor="ctr">
            <a:normAutofit fontScale="77500" lnSpcReduction="20000"/>
          </a:bodyPr>
          <a:lstStyle/>
          <a:p>
            <a:pPr lvl="0"/>
            <a:endParaRPr lang="hr-HR" sz="2400" dirty="0">
              <a:solidFill>
                <a:schemeClr val="bg1"/>
              </a:solidFill>
            </a:endParaRPr>
          </a:p>
          <a:p>
            <a:pPr lvl="0"/>
            <a:endParaRPr lang="hr-HR" sz="2400" dirty="0">
              <a:solidFill>
                <a:schemeClr val="bg1"/>
              </a:solidFill>
            </a:endParaRPr>
          </a:p>
          <a:p>
            <a:pPr lvl="0"/>
            <a:r>
              <a:rPr lang="hr-HR" sz="2800" dirty="0">
                <a:solidFill>
                  <a:schemeClr val="bg1"/>
                </a:solidFill>
              </a:rPr>
              <a:t>Razdoblje barokne umjetnosti u Hrvatskoj počinje u vrijeme protureformacije i katoličke obnove</a:t>
            </a:r>
            <a:endParaRPr lang="en-US" sz="2800" dirty="0">
              <a:solidFill>
                <a:schemeClr val="bg1"/>
              </a:solidFill>
            </a:endParaRPr>
          </a:p>
          <a:p>
            <a:pPr lvl="0"/>
            <a:r>
              <a:rPr lang="hr-HR" sz="2800" dirty="0">
                <a:solidFill>
                  <a:schemeClr val="bg1"/>
                </a:solidFill>
              </a:rPr>
              <a:t>Osnivanje prvih isusovačkih gimnazija u Dubrovniku, Zagrebu, Varaždinu, Požegi, Rijeci</a:t>
            </a:r>
            <a:endParaRPr lang="en-US" sz="2800" dirty="0">
              <a:solidFill>
                <a:schemeClr val="bg1"/>
              </a:solidFill>
            </a:endParaRPr>
          </a:p>
          <a:p>
            <a:pPr lvl="0"/>
            <a:r>
              <a:rPr lang="hr-HR" sz="2800" dirty="0">
                <a:solidFill>
                  <a:schemeClr val="bg1"/>
                </a:solidFill>
              </a:rPr>
              <a:t>Tiskanje knjiga na narodnom jeziku</a:t>
            </a:r>
            <a:endParaRPr lang="en-US" sz="2800" dirty="0">
              <a:solidFill>
                <a:schemeClr val="bg1"/>
              </a:solidFill>
            </a:endParaRPr>
          </a:p>
          <a:p>
            <a:pPr lvl="0"/>
            <a:r>
              <a:rPr lang="hr-HR" sz="2800" dirty="0">
                <a:solidFill>
                  <a:schemeClr val="bg1"/>
                </a:solidFill>
              </a:rPr>
              <a:t>Isusovac Bartul Kašić napisao prvu hrvatsku gramatiku </a:t>
            </a:r>
          </a:p>
          <a:p>
            <a:pPr lvl="0"/>
            <a:r>
              <a:rPr lang="hr-HR" sz="2800" dirty="0">
                <a:solidFill>
                  <a:schemeClr val="bg1"/>
                </a:solidFill>
              </a:rPr>
              <a:t>Najpoznatija književna djela Ivana Gundulića su: </a:t>
            </a:r>
            <a:r>
              <a:rPr lang="hr-HR" sz="2800" i="1" dirty="0">
                <a:solidFill>
                  <a:schemeClr val="bg1"/>
                </a:solidFill>
              </a:rPr>
              <a:t>Osman</a:t>
            </a:r>
            <a:r>
              <a:rPr lang="hr-HR" sz="2800" dirty="0">
                <a:solidFill>
                  <a:schemeClr val="bg1"/>
                </a:solidFill>
              </a:rPr>
              <a:t>, </a:t>
            </a:r>
            <a:r>
              <a:rPr lang="hr-HR" sz="2800" i="1" dirty="0">
                <a:solidFill>
                  <a:schemeClr val="bg1"/>
                </a:solidFill>
              </a:rPr>
              <a:t>Dubravka</a:t>
            </a:r>
            <a:r>
              <a:rPr lang="hr-HR" sz="2800" dirty="0">
                <a:solidFill>
                  <a:schemeClr val="bg1"/>
                </a:solidFill>
              </a:rPr>
              <a:t> i </a:t>
            </a:r>
            <a:r>
              <a:rPr lang="hr-HR" sz="2800" i="1" dirty="0">
                <a:solidFill>
                  <a:schemeClr val="bg1"/>
                </a:solidFill>
              </a:rPr>
              <a:t>Suze sina razmetnoga</a:t>
            </a:r>
          </a:p>
          <a:p>
            <a:pPr lvl="0"/>
            <a:r>
              <a:rPr lang="hr-HR" sz="2800" dirty="0">
                <a:solidFill>
                  <a:schemeClr val="bg1"/>
                </a:solidFill>
              </a:rPr>
              <a:t>Trogiranin Ivan Lučić – otac hrvatske povijesti</a:t>
            </a:r>
            <a:endParaRPr lang="en-US" sz="2800" dirty="0">
              <a:solidFill>
                <a:schemeClr val="bg1"/>
              </a:solidFill>
            </a:endParaRPr>
          </a:p>
          <a:p>
            <a:pPr lvl="0"/>
            <a:r>
              <a:rPr lang="hr-HR" sz="2800" i="1" dirty="0">
                <a:solidFill>
                  <a:schemeClr val="bg1"/>
                </a:solidFill>
              </a:rPr>
              <a:t>O kraljevstvu Dalmacije i Hrvatske</a:t>
            </a:r>
            <a:r>
              <a:rPr lang="hr-HR" sz="2800" dirty="0">
                <a:solidFill>
                  <a:schemeClr val="bg1"/>
                </a:solidFill>
              </a:rPr>
              <a:t>, njegovo najpoznatije djelo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endParaRPr lang="en-US" sz="1400" dirty="0"/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93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934" y="1719618"/>
            <a:ext cx="6622446" cy="4334629"/>
          </a:xfrm>
        </p:spPr>
        <p:txBody>
          <a:bodyPr anchor="ctr">
            <a:normAutofit/>
          </a:bodyPr>
          <a:lstStyle/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Graditeljstvo u znaku obrane – utvrde i vojarne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Gradnja raskošnih baroknih palača i dvoraca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Barokni urbanizam vidljiv u Bjelovaru, Karlovcu, Koprivnici i Virovitici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Gradnja brojnih crkava u kontinentskom i priobalnom dijelu Hrvatske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Od svjetovne arhitekture značajni dvorci Hrvatskog zagorja</a:t>
            </a:r>
          </a:p>
          <a:p>
            <a:pPr lvl="0"/>
            <a:endParaRPr lang="hr-HR" sz="2400" dirty="0"/>
          </a:p>
          <a:p>
            <a:pPr lvl="0"/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84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381D50-5DEC-4991-B38C-8B95D21A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584188-D2BF-4CEE-B31E-2BB018D55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782" y="1719618"/>
            <a:ext cx="6655597" cy="4334629"/>
          </a:xfrm>
        </p:spPr>
        <p:txBody>
          <a:bodyPr anchor="ctr">
            <a:normAutofit fontScale="92500" lnSpcReduction="20000"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Utjecaj osmanlijske umjetnosti vidljiv u Bosni i Hercegovini, osvojenim dijelovima Hrvatske i Slavonije, Lici i Dalmaciji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Orijentalni stil – spoj islamske vjerske kulture s bizantskom, mezopotamijskom i drevnim istočnim kulturama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>
                <a:solidFill>
                  <a:schemeClr val="bg1"/>
                </a:solidFill>
              </a:rPr>
              <a:t>Gradovi </a:t>
            </a:r>
            <a:r>
              <a:rPr lang="hr-HR" sz="2400" dirty="0">
                <a:solidFill>
                  <a:schemeClr val="bg1"/>
                </a:solidFill>
              </a:rPr>
              <a:t>postaju male kopije Istanbula</a:t>
            </a:r>
          </a:p>
          <a:p>
            <a:r>
              <a:rPr lang="hr-HR" sz="2400" dirty="0">
                <a:solidFill>
                  <a:schemeClr val="bg1"/>
                </a:solidFill>
              </a:rPr>
              <a:t>Posebna pozornost posvećivala se gradnji cesta i mostova</a:t>
            </a:r>
          </a:p>
          <a:p>
            <a:r>
              <a:rPr lang="hr-HR" sz="2400" dirty="0">
                <a:solidFill>
                  <a:schemeClr val="bg1"/>
                </a:solidFill>
              </a:rPr>
              <a:t>Širenje književnosti na turskome, arapskome i perzijskom jeziku</a:t>
            </a:r>
          </a:p>
          <a:p>
            <a:r>
              <a:rPr lang="hr-HR" sz="2400" dirty="0">
                <a:solidFill>
                  <a:schemeClr val="bg1"/>
                </a:solidFill>
              </a:rPr>
              <a:t>U Bosni i Hercegovini ta je književnost poznata kao </a:t>
            </a:r>
            <a:r>
              <a:rPr lang="hr-HR" sz="2400" dirty="0" err="1">
                <a:solidFill>
                  <a:schemeClr val="bg1"/>
                </a:solidFill>
              </a:rPr>
              <a:t>divanska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1E37EC34-3C51-4B8C-B835-712DAC12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83C7A53-A028-4A52-A64D-74CA5071D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2" y="593730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2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3970" y="450221"/>
            <a:ext cx="67159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264" y="1111086"/>
            <a:ext cx="5626099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 err="1">
                <a:solidFill>
                  <a:srgbClr val="FFFFFF"/>
                </a:solidFill>
              </a:rPr>
              <a:t>Barok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9112" y="4521269"/>
            <a:ext cx="4442445" cy="1886509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Slika 4" descr="Slika na kojoj se prikazuje na zatvorenom, soba, stol, orgulje&#10;&#10;Opis je automatski generiran">
            <a:extLst>
              <a:ext uri="{FF2B5EF4-FFF2-40B4-BE49-F238E27FC236}">
                <a16:creationId xmlns:a16="http://schemas.microsoft.com/office/drawing/2014/main" id="{DAAA9680-3618-4B71-B5FF-6D98E0127C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" b="1"/>
          <a:stretch/>
        </p:blipFill>
        <p:spPr>
          <a:xfrm>
            <a:off x="466344" y="450221"/>
            <a:ext cx="4393840" cy="595755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4487" y="4521270"/>
            <a:ext cx="2115455" cy="1890204"/>
          </a:xfrm>
          <a:prstGeom prst="rect">
            <a:avLst/>
          </a:prstGeom>
          <a:solidFill>
            <a:srgbClr val="3C4651">
              <a:alpha val="95000"/>
            </a:srgbClr>
          </a:solidFill>
          <a:ln w="25400">
            <a:solidFill>
              <a:srgbClr val="3C4651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1113E5AA-F686-40D9-8EEE-A0DD20F59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0AE95A3-7A75-44EA-B8C2-1A3F4855C9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84" y="6023249"/>
            <a:ext cx="2804862" cy="1402431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29660AA6-38A4-44D5-86EE-F06F4E2EFFEC}"/>
              </a:ext>
            </a:extLst>
          </p:cNvPr>
          <p:cNvSpPr txBox="1"/>
          <p:nvPr/>
        </p:nvSpPr>
        <p:spPr>
          <a:xfrm>
            <a:off x="5594268" y="4746457"/>
            <a:ext cx="3286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Orgulje sa svojim zvukom u crkve donosile božanski dojam.</a:t>
            </a:r>
          </a:p>
        </p:txBody>
      </p:sp>
    </p:spTree>
    <p:extLst>
      <p:ext uri="{BB962C8B-B14F-4D97-AF65-F5344CB8AC3E}">
        <p14:creationId xmlns:p14="http://schemas.microsoft.com/office/powerpoint/2010/main" val="217879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687388"/>
            <a:ext cx="3742147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Barok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410505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3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Barok</a:t>
            </a:r>
            <a:endParaRPr lang="hr-HR" sz="40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423381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id="{92C62B06-A8FF-46C6-8549-71BB461C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DE91284-9AC1-4D48-8232-74DBE626F4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6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zgrada, voda, stajanje, velik&#10;&#10;Opis je automatski generiran">
            <a:extLst>
              <a:ext uri="{FF2B5EF4-FFF2-40B4-BE49-F238E27FC236}">
                <a16:creationId xmlns:a16="http://schemas.microsoft.com/office/drawing/2014/main" id="{D4851839-8403-4969-961B-080282349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6" b="62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Barok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2F5BA219-6C71-482F-A476-2243AA395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F1C26AA-0E05-4EB0-8A49-629977046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602296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0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127" y="932688"/>
            <a:ext cx="3361677" cy="3273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000">
                <a:solidFill>
                  <a:srgbClr val="FFFFFF"/>
                </a:solidFill>
              </a:rPr>
              <a:t>Barok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Rezervirano mjesto sadržaja 6" descr="Slika na kojoj se prikazuje zgrada, na otvorenom, velik, naprijed&#10;&#10;Opis je automatski generiran">
            <a:extLst>
              <a:ext uri="{FF2B5EF4-FFF2-40B4-BE49-F238E27FC236}">
                <a16:creationId xmlns:a16="http://schemas.microsoft.com/office/drawing/2014/main" id="{5BFD396F-5FAF-4C5C-846D-9F546BF34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r="4823" b="2"/>
          <a:stretch/>
        </p:blipFill>
        <p:spPr>
          <a:xfrm>
            <a:off x="466344" y="450221"/>
            <a:ext cx="7205515" cy="5957557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6F4F47"/>
          </a:solidFill>
          <a:ln w="25400">
            <a:solidFill>
              <a:srgbClr val="6F4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2246BEAC-BA88-446F-9510-CC832F9B4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6825398-111C-4267-A19A-3830DC9B68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5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3970" y="450221"/>
            <a:ext cx="67159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264" y="1111086"/>
            <a:ext cx="5626099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>
                <a:solidFill>
                  <a:srgbClr val="FFFFFF"/>
                </a:solidFill>
              </a:rPr>
              <a:t>Barok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9112" y="4521269"/>
            <a:ext cx="4442445" cy="1886509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Slika 6" descr="Slika na kojoj se prikazuje zgrada, sjedenje, soba, staro&#10;&#10;Opis je automatski generiran">
            <a:extLst>
              <a:ext uri="{FF2B5EF4-FFF2-40B4-BE49-F238E27FC236}">
                <a16:creationId xmlns:a16="http://schemas.microsoft.com/office/drawing/2014/main" id="{D89BD405-5728-419B-9417-F0C1AD3894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r="1" b="1"/>
          <a:stretch/>
        </p:blipFill>
        <p:spPr>
          <a:xfrm>
            <a:off x="466344" y="450221"/>
            <a:ext cx="4393840" cy="595755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4487" y="4521270"/>
            <a:ext cx="2115455" cy="1890204"/>
          </a:xfrm>
          <a:prstGeom prst="rect">
            <a:avLst/>
          </a:prstGeom>
          <a:solidFill>
            <a:srgbClr val="754E44">
              <a:alpha val="95000"/>
            </a:srgbClr>
          </a:solidFill>
          <a:ln w="25400">
            <a:solidFill>
              <a:srgbClr val="754E44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06EABD26-EFC7-4B2E-B87D-1C5D559A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8BDCD75-B767-4515-A394-A06BB51F12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9" y="6023249"/>
            <a:ext cx="2804862" cy="1402431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A7B01D3F-B3B2-47D6-9C9E-B375B7BFF160}"/>
              </a:ext>
            </a:extLst>
          </p:cNvPr>
          <p:cNvSpPr txBox="1"/>
          <p:nvPr/>
        </p:nvSpPr>
        <p:spPr>
          <a:xfrm>
            <a:off x="5140036" y="4495027"/>
            <a:ext cx="41963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Među najutjecajnijim je baroknim kiparima Gian Lorenzo </a:t>
            </a:r>
            <a:r>
              <a:rPr lang="hr-HR" sz="2400" dirty="0" err="1"/>
              <a:t>Bernini</a:t>
            </a:r>
            <a:r>
              <a:rPr lang="hr-HR" sz="2400" dirty="0"/>
              <a:t>. Skulptura anđela u crkvi sv. Andrije u Rimu.</a:t>
            </a:r>
          </a:p>
        </p:txBody>
      </p:sp>
    </p:spTree>
    <p:extLst>
      <p:ext uri="{BB962C8B-B14F-4D97-AF65-F5344CB8AC3E}">
        <p14:creationId xmlns:p14="http://schemas.microsoft.com/office/powerpoint/2010/main" val="50414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836712"/>
            <a:ext cx="3742148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Barok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336518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69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1006</Words>
  <Application>Microsoft Office PowerPoint</Application>
  <PresentationFormat>Široki zaslon</PresentationFormat>
  <Paragraphs>144</Paragraphs>
  <Slides>29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Barok</vt:lpstr>
      <vt:lpstr>Barok</vt:lpstr>
      <vt:lpstr>Barok</vt:lpstr>
      <vt:lpstr>Barok</vt:lpstr>
      <vt:lpstr>Barok</vt:lpstr>
      <vt:lpstr>Barok</vt:lpstr>
      <vt:lpstr>Barok</vt:lpstr>
      <vt:lpstr>Barok</vt:lpstr>
      <vt:lpstr>Barok</vt:lpstr>
      <vt:lpstr>Barok</vt:lpstr>
      <vt:lpstr>Barok</vt:lpstr>
      <vt:lpstr>Barok</vt:lpstr>
      <vt:lpstr>Barok</vt:lpstr>
      <vt:lpstr>Barok</vt:lpstr>
      <vt:lpstr>Barok</vt:lpstr>
      <vt:lpstr>Barok</vt:lpstr>
      <vt:lpstr>Barok</vt:lpstr>
      <vt:lpstr>Barok</vt:lpstr>
      <vt:lpstr>Barok</vt:lpstr>
      <vt:lpstr>Barok</vt:lpstr>
      <vt:lpstr>Barok</vt:lpstr>
      <vt:lpstr>Osmanlijska umjetnost i graditeljstvo</vt:lpstr>
      <vt:lpstr>Osmanlijska umjetnost i graditeljstvo</vt:lpstr>
      <vt:lpstr>Osmanlijska umjetnost i graditeljstvo</vt:lpstr>
      <vt:lpstr>Osmanlijska umjetnost i graditeljstvo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</dc:title>
  <dc:creator>Ivan Cuzic</dc:creator>
  <cp:lastModifiedBy>Deniver Vukelić</cp:lastModifiedBy>
  <cp:revision>4</cp:revision>
  <dcterms:created xsi:type="dcterms:W3CDTF">2020-10-18T18:01:48Z</dcterms:created>
  <dcterms:modified xsi:type="dcterms:W3CDTF">2020-10-19T09:33:31Z</dcterms:modified>
</cp:coreProperties>
</file>